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61" r:id="rId2"/>
  </p:sldMasterIdLst>
  <p:notesMasterIdLst>
    <p:notesMasterId r:id="rId22"/>
  </p:notesMasterIdLst>
  <p:handoutMasterIdLst>
    <p:handoutMasterId r:id="rId23"/>
  </p:handoutMasterIdLst>
  <p:sldIdLst>
    <p:sldId id="260" r:id="rId3"/>
    <p:sldId id="261" r:id="rId4"/>
    <p:sldId id="336" r:id="rId5"/>
    <p:sldId id="263" r:id="rId6"/>
    <p:sldId id="361" r:id="rId7"/>
    <p:sldId id="351" r:id="rId8"/>
    <p:sldId id="319" r:id="rId9"/>
    <p:sldId id="354" r:id="rId10"/>
    <p:sldId id="355" r:id="rId11"/>
    <p:sldId id="359" r:id="rId12"/>
    <p:sldId id="356" r:id="rId13"/>
    <p:sldId id="357" r:id="rId14"/>
    <p:sldId id="360" r:id="rId15"/>
    <p:sldId id="358" r:id="rId16"/>
    <p:sldId id="362" r:id="rId17"/>
    <p:sldId id="363" r:id="rId18"/>
    <p:sldId id="352" r:id="rId19"/>
    <p:sldId id="353" r:id="rId20"/>
    <p:sldId id="284" r:id="rId21"/>
  </p:sldIdLst>
  <p:sldSz cx="12192000" cy="6858000"/>
  <p:notesSz cx="6858000" cy="9144000"/>
  <p:custDataLst>
    <p:tags r:id="rId2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FC7"/>
    <a:srgbClr val="FF4700"/>
    <a:srgbClr val="FF6200"/>
    <a:srgbClr val="FF6109"/>
    <a:srgbClr val="FF9409"/>
    <a:srgbClr val="B6DAFE"/>
    <a:srgbClr val="97CCD4"/>
    <a:srgbClr val="FF99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24" autoAdjust="0"/>
    <p:restoredTop sz="84892" autoAdjust="0"/>
  </p:normalViewPr>
  <p:slideViewPr>
    <p:cSldViewPr snapToGrid="0">
      <p:cViewPr varScale="1">
        <p:scale>
          <a:sx n="72" d="100"/>
          <a:sy n="72" d="100"/>
        </p:scale>
        <p:origin x="11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286D44-5CEF-F94C-845A-C163132BE053}" type="doc">
      <dgm:prSet loTypeId="urn:microsoft.com/office/officeart/2005/8/layout/vProcess5" loCatId="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zh-TW" altLang="en-US"/>
        </a:p>
      </dgm:t>
    </dgm:pt>
    <dgm:pt modelId="{346F915E-CD14-C649-9CBE-47C7482F59F6}">
      <dgm:prSet phldrT="[文字]"/>
      <dgm:spPr>
        <a:solidFill>
          <a:schemeClr val="bg2">
            <a:alpha val="50000"/>
          </a:schemeClr>
        </a:solidFill>
      </dgm:spPr>
      <dgm:t>
        <a:bodyPr/>
        <a:lstStyle/>
        <a:p>
          <a:r>
            <a:rPr lang="zh-TW" altLang="en-US" dirty="0"/>
            <a:t> </a:t>
          </a:r>
        </a:p>
      </dgm:t>
    </dgm:pt>
    <dgm:pt modelId="{B16F3F2E-4302-A245-B558-A2C74A7695FE}" type="parTrans" cxnId="{E87535BE-CACB-1442-9C89-0F10B9AB68C6}">
      <dgm:prSet/>
      <dgm:spPr/>
      <dgm:t>
        <a:bodyPr/>
        <a:lstStyle/>
        <a:p>
          <a:endParaRPr lang="zh-TW" altLang="en-US"/>
        </a:p>
      </dgm:t>
    </dgm:pt>
    <dgm:pt modelId="{F3348721-1F51-7F43-9395-9BA7B835606F}" type="sibTrans" cxnId="{E87535BE-CACB-1442-9C89-0F10B9AB68C6}">
      <dgm:prSet/>
      <dgm:spPr/>
      <dgm:t>
        <a:bodyPr/>
        <a:lstStyle/>
        <a:p>
          <a:endParaRPr lang="zh-TW" altLang="en-US"/>
        </a:p>
      </dgm:t>
    </dgm:pt>
    <dgm:pt modelId="{BDDC6471-DEB1-AC4C-9DDC-A9E00EE61111}">
      <dgm:prSet phldrT="[文字]"/>
      <dgm:spPr>
        <a:solidFill>
          <a:schemeClr val="accent6">
            <a:lumMod val="40000"/>
            <a:lumOff val="60000"/>
            <a:alpha val="90000"/>
          </a:schemeClr>
        </a:solidFill>
      </dgm:spPr>
      <dgm:t>
        <a:bodyPr/>
        <a:lstStyle/>
        <a:p>
          <a:endParaRPr lang="zh-TW" altLang="en-US" dirty="0">
            <a:solidFill>
              <a:schemeClr val="accent6">
                <a:lumMod val="75000"/>
              </a:schemeClr>
            </a:solidFill>
          </a:endParaRPr>
        </a:p>
      </dgm:t>
    </dgm:pt>
    <dgm:pt modelId="{06871B03-E04D-5F43-922E-6FB794736B5D}" type="sibTrans" cxnId="{C930BE5C-C45D-B849-9040-493287432E11}">
      <dgm:prSet/>
      <dgm:spPr>
        <a:solidFill>
          <a:srgbClr val="3F8FC7">
            <a:alpha val="90000"/>
          </a:srgbClr>
        </a:solidFill>
      </dgm:spPr>
      <dgm:t>
        <a:bodyPr/>
        <a:lstStyle/>
        <a:p>
          <a:endParaRPr lang="zh-TW" altLang="en-US"/>
        </a:p>
      </dgm:t>
    </dgm:pt>
    <dgm:pt modelId="{EFE550F6-B2D2-5848-BE64-80948A7B3DB0}" type="parTrans" cxnId="{C930BE5C-C45D-B849-9040-493287432E11}">
      <dgm:prSet/>
      <dgm:spPr/>
      <dgm:t>
        <a:bodyPr/>
        <a:lstStyle/>
        <a:p>
          <a:endParaRPr lang="zh-TW" altLang="en-US"/>
        </a:p>
      </dgm:t>
    </dgm:pt>
    <dgm:pt modelId="{B108E391-92E8-0447-94BC-37E56E830242}">
      <dgm:prSet phldrT="[文字]"/>
      <dgm:spPr>
        <a:solidFill>
          <a:schemeClr val="accent6">
            <a:lumMod val="20000"/>
            <a:lumOff val="80000"/>
            <a:alpha val="70000"/>
          </a:schemeClr>
        </a:solidFill>
      </dgm:spPr>
      <dgm:t>
        <a:bodyPr/>
        <a:lstStyle/>
        <a:p>
          <a:endParaRPr lang="zh-TW" altLang="en-US" dirty="0">
            <a:solidFill>
              <a:schemeClr val="accent6">
                <a:lumMod val="75000"/>
              </a:schemeClr>
            </a:solidFill>
          </a:endParaRPr>
        </a:p>
      </dgm:t>
    </dgm:pt>
    <dgm:pt modelId="{3B290DBB-27BB-C745-8726-CFE4E0AAA70F}" type="sibTrans" cxnId="{CF9DAB2E-72D4-144F-81CA-4975A7DDD298}">
      <dgm:prSet/>
      <dgm:spPr>
        <a:solidFill>
          <a:srgbClr val="3F8FC7">
            <a:alpha val="50000"/>
          </a:srgbClr>
        </a:solidFill>
      </dgm:spPr>
      <dgm:t>
        <a:bodyPr/>
        <a:lstStyle/>
        <a:p>
          <a:endParaRPr lang="zh-TW" altLang="en-US"/>
        </a:p>
      </dgm:t>
    </dgm:pt>
    <dgm:pt modelId="{9B7FD42D-30BF-F84C-B7C0-0A2293308D93}" type="parTrans" cxnId="{CF9DAB2E-72D4-144F-81CA-4975A7DDD298}">
      <dgm:prSet/>
      <dgm:spPr/>
      <dgm:t>
        <a:bodyPr/>
        <a:lstStyle/>
        <a:p>
          <a:endParaRPr lang="zh-TW" altLang="en-US"/>
        </a:p>
      </dgm:t>
    </dgm:pt>
    <dgm:pt modelId="{C9DBA7B7-06CF-5C42-8114-6BE7EE52C26A}" type="pres">
      <dgm:prSet presAssocID="{6D286D44-5CEF-F94C-845A-C163132BE053}" presName="outerComposite" presStyleCnt="0">
        <dgm:presLayoutVars>
          <dgm:chMax val="5"/>
          <dgm:dir/>
          <dgm:resizeHandles val="exact"/>
        </dgm:presLayoutVars>
      </dgm:prSet>
      <dgm:spPr/>
    </dgm:pt>
    <dgm:pt modelId="{2323D96C-1A34-DC46-A997-5055A222E5D6}" type="pres">
      <dgm:prSet presAssocID="{6D286D44-5CEF-F94C-845A-C163132BE053}" presName="dummyMaxCanvas" presStyleCnt="0">
        <dgm:presLayoutVars/>
      </dgm:prSet>
      <dgm:spPr/>
    </dgm:pt>
    <dgm:pt modelId="{D896FF0D-FB90-1F48-A868-534B92B12110}" type="pres">
      <dgm:prSet presAssocID="{6D286D44-5CEF-F94C-845A-C163132BE053}" presName="ThreeNodes_1" presStyleLbl="node1" presStyleIdx="0" presStyleCnt="3" custScaleX="72116" custScaleY="88697" custLinFactNeighborX="-12737" custLinFactNeighborY="1003">
        <dgm:presLayoutVars>
          <dgm:bulletEnabled val="1"/>
        </dgm:presLayoutVars>
      </dgm:prSet>
      <dgm:spPr/>
    </dgm:pt>
    <dgm:pt modelId="{A4E5FD62-C0E3-4E4A-88B0-3DF09D97E37D}" type="pres">
      <dgm:prSet presAssocID="{6D286D44-5CEF-F94C-845A-C163132BE053}" presName="ThreeNodes_2" presStyleLbl="node1" presStyleIdx="1" presStyleCnt="3" custScaleX="80435" custScaleY="89450" custLinFactNeighborX="-5428" custLinFactNeighborY="1959">
        <dgm:presLayoutVars>
          <dgm:bulletEnabled val="1"/>
        </dgm:presLayoutVars>
      </dgm:prSet>
      <dgm:spPr/>
    </dgm:pt>
    <dgm:pt modelId="{35628E54-E6BD-5C4C-9364-41CDA8A7E48E}" type="pres">
      <dgm:prSet presAssocID="{6D286D44-5CEF-F94C-845A-C163132BE053}" presName="ThreeNodes_3" presStyleLbl="node1" presStyleIdx="2" presStyleCnt="3" custScaleX="72262" custScaleY="89163" custLinFactNeighborX="14111" custLinFactNeighborY="2027">
        <dgm:presLayoutVars>
          <dgm:bulletEnabled val="1"/>
        </dgm:presLayoutVars>
      </dgm:prSet>
      <dgm:spPr/>
    </dgm:pt>
    <dgm:pt modelId="{7B6676E5-DDF9-AA42-B38B-90E4CFA54E55}" type="pres">
      <dgm:prSet presAssocID="{6D286D44-5CEF-F94C-845A-C163132BE053}" presName="ThreeConn_1-2" presStyleLbl="fgAccFollowNode1" presStyleIdx="0" presStyleCnt="2" custLinFactX="-100000" custLinFactNeighborX="-181668" custLinFactNeighborY="2579">
        <dgm:presLayoutVars>
          <dgm:bulletEnabled val="1"/>
        </dgm:presLayoutVars>
      </dgm:prSet>
      <dgm:spPr/>
    </dgm:pt>
    <dgm:pt modelId="{A23071A1-D47F-DE40-9DB1-6AAA79E29F61}" type="pres">
      <dgm:prSet presAssocID="{6D286D44-5CEF-F94C-845A-C163132BE053}" presName="ThreeConn_2-3" presStyleLbl="fgAccFollowNode1" presStyleIdx="1" presStyleCnt="2" custLinFactX="-85914" custLinFactNeighborX="-100000" custLinFactNeighborY="4620">
        <dgm:presLayoutVars>
          <dgm:bulletEnabled val="1"/>
        </dgm:presLayoutVars>
      </dgm:prSet>
      <dgm:spPr/>
    </dgm:pt>
    <dgm:pt modelId="{50D55C97-C8E3-7140-8B68-09C001AFEB78}" type="pres">
      <dgm:prSet presAssocID="{6D286D44-5CEF-F94C-845A-C163132BE053}" presName="ThreeNodes_1_text" presStyleLbl="node1" presStyleIdx="2" presStyleCnt="3">
        <dgm:presLayoutVars>
          <dgm:bulletEnabled val="1"/>
        </dgm:presLayoutVars>
      </dgm:prSet>
      <dgm:spPr/>
    </dgm:pt>
    <dgm:pt modelId="{8F827C64-33EB-7243-A510-55F55F738F97}" type="pres">
      <dgm:prSet presAssocID="{6D286D44-5CEF-F94C-845A-C163132BE053}" presName="ThreeNodes_2_text" presStyleLbl="node1" presStyleIdx="2" presStyleCnt="3">
        <dgm:presLayoutVars>
          <dgm:bulletEnabled val="1"/>
        </dgm:presLayoutVars>
      </dgm:prSet>
      <dgm:spPr/>
    </dgm:pt>
    <dgm:pt modelId="{E437C9B9-1E41-8442-A4A5-32EA5909E45B}" type="pres">
      <dgm:prSet presAssocID="{6D286D44-5CEF-F94C-845A-C163132BE05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305CAC04-209D-0048-981B-4DED39617512}" type="presOf" srcId="{BDDC6471-DEB1-AC4C-9DDC-A9E00EE61111}" destId="{D896FF0D-FB90-1F48-A868-534B92B12110}" srcOrd="0" destOrd="0" presId="urn:microsoft.com/office/officeart/2005/8/layout/vProcess5"/>
    <dgm:cxn modelId="{CF9DAB2E-72D4-144F-81CA-4975A7DDD298}" srcId="{6D286D44-5CEF-F94C-845A-C163132BE053}" destId="{B108E391-92E8-0447-94BC-37E56E830242}" srcOrd="1" destOrd="0" parTransId="{9B7FD42D-30BF-F84C-B7C0-0A2293308D93}" sibTransId="{3B290DBB-27BB-C745-8726-CFE4E0AAA70F}"/>
    <dgm:cxn modelId="{66793632-2B8D-4048-B9EB-C66941F17922}" type="presOf" srcId="{BDDC6471-DEB1-AC4C-9DDC-A9E00EE61111}" destId="{50D55C97-C8E3-7140-8B68-09C001AFEB78}" srcOrd="1" destOrd="0" presId="urn:microsoft.com/office/officeart/2005/8/layout/vProcess5"/>
    <dgm:cxn modelId="{B4E32B38-5C5D-BE41-8E9C-5BFDE6591997}" type="presOf" srcId="{06871B03-E04D-5F43-922E-6FB794736B5D}" destId="{7B6676E5-DDF9-AA42-B38B-90E4CFA54E55}" srcOrd="0" destOrd="0" presId="urn:microsoft.com/office/officeart/2005/8/layout/vProcess5"/>
    <dgm:cxn modelId="{C930BE5C-C45D-B849-9040-493287432E11}" srcId="{6D286D44-5CEF-F94C-845A-C163132BE053}" destId="{BDDC6471-DEB1-AC4C-9DDC-A9E00EE61111}" srcOrd="0" destOrd="0" parTransId="{EFE550F6-B2D2-5848-BE64-80948A7B3DB0}" sibTransId="{06871B03-E04D-5F43-922E-6FB794736B5D}"/>
    <dgm:cxn modelId="{403E0567-BBA2-8F46-9388-070D65E9C684}" type="presOf" srcId="{6D286D44-5CEF-F94C-845A-C163132BE053}" destId="{C9DBA7B7-06CF-5C42-8114-6BE7EE52C26A}" srcOrd="0" destOrd="0" presId="urn:microsoft.com/office/officeart/2005/8/layout/vProcess5"/>
    <dgm:cxn modelId="{DD94C180-BD93-2641-ACD1-2280BB8F0DD8}" type="presOf" srcId="{346F915E-CD14-C649-9CBE-47C7482F59F6}" destId="{E437C9B9-1E41-8442-A4A5-32EA5909E45B}" srcOrd="1" destOrd="0" presId="urn:microsoft.com/office/officeart/2005/8/layout/vProcess5"/>
    <dgm:cxn modelId="{67EEEF8E-F1FB-3940-BCE6-EE002E2B1FFC}" type="presOf" srcId="{3B290DBB-27BB-C745-8726-CFE4E0AAA70F}" destId="{A23071A1-D47F-DE40-9DB1-6AAA79E29F61}" srcOrd="0" destOrd="0" presId="urn:microsoft.com/office/officeart/2005/8/layout/vProcess5"/>
    <dgm:cxn modelId="{D3C4169E-CDA1-604B-A13E-3FD09DBCB63B}" type="presOf" srcId="{B108E391-92E8-0447-94BC-37E56E830242}" destId="{8F827C64-33EB-7243-A510-55F55F738F97}" srcOrd="1" destOrd="0" presId="urn:microsoft.com/office/officeart/2005/8/layout/vProcess5"/>
    <dgm:cxn modelId="{7F9C9EAC-BF3A-0840-B0FF-BF202C0CC595}" type="presOf" srcId="{B108E391-92E8-0447-94BC-37E56E830242}" destId="{A4E5FD62-C0E3-4E4A-88B0-3DF09D97E37D}" srcOrd="0" destOrd="0" presId="urn:microsoft.com/office/officeart/2005/8/layout/vProcess5"/>
    <dgm:cxn modelId="{E87535BE-CACB-1442-9C89-0F10B9AB68C6}" srcId="{6D286D44-5CEF-F94C-845A-C163132BE053}" destId="{346F915E-CD14-C649-9CBE-47C7482F59F6}" srcOrd="2" destOrd="0" parTransId="{B16F3F2E-4302-A245-B558-A2C74A7695FE}" sibTransId="{F3348721-1F51-7F43-9395-9BA7B835606F}"/>
    <dgm:cxn modelId="{08C0B5F4-0274-8145-9E6D-FFF9568E1BB7}" type="presOf" srcId="{346F915E-CD14-C649-9CBE-47C7482F59F6}" destId="{35628E54-E6BD-5C4C-9364-41CDA8A7E48E}" srcOrd="0" destOrd="0" presId="urn:microsoft.com/office/officeart/2005/8/layout/vProcess5"/>
    <dgm:cxn modelId="{341D3375-B320-2B4C-8737-D175F49E949B}" type="presParOf" srcId="{C9DBA7B7-06CF-5C42-8114-6BE7EE52C26A}" destId="{2323D96C-1A34-DC46-A997-5055A222E5D6}" srcOrd="0" destOrd="0" presId="urn:microsoft.com/office/officeart/2005/8/layout/vProcess5"/>
    <dgm:cxn modelId="{42BD7D85-1B34-5E47-A6C4-42EEF0E31E9C}" type="presParOf" srcId="{C9DBA7B7-06CF-5C42-8114-6BE7EE52C26A}" destId="{D896FF0D-FB90-1F48-A868-534B92B12110}" srcOrd="1" destOrd="0" presId="urn:microsoft.com/office/officeart/2005/8/layout/vProcess5"/>
    <dgm:cxn modelId="{8556D6D1-4A3E-4348-A424-F2C0C659B29E}" type="presParOf" srcId="{C9DBA7B7-06CF-5C42-8114-6BE7EE52C26A}" destId="{A4E5FD62-C0E3-4E4A-88B0-3DF09D97E37D}" srcOrd="2" destOrd="0" presId="urn:microsoft.com/office/officeart/2005/8/layout/vProcess5"/>
    <dgm:cxn modelId="{E18B7875-F240-404B-A606-A50CB1EA746E}" type="presParOf" srcId="{C9DBA7B7-06CF-5C42-8114-6BE7EE52C26A}" destId="{35628E54-E6BD-5C4C-9364-41CDA8A7E48E}" srcOrd="3" destOrd="0" presId="urn:microsoft.com/office/officeart/2005/8/layout/vProcess5"/>
    <dgm:cxn modelId="{D9BA49EF-983B-3A46-B0D9-C9C68194405E}" type="presParOf" srcId="{C9DBA7B7-06CF-5C42-8114-6BE7EE52C26A}" destId="{7B6676E5-DDF9-AA42-B38B-90E4CFA54E55}" srcOrd="4" destOrd="0" presId="urn:microsoft.com/office/officeart/2005/8/layout/vProcess5"/>
    <dgm:cxn modelId="{107828F1-E682-2347-9B4E-637658057F43}" type="presParOf" srcId="{C9DBA7B7-06CF-5C42-8114-6BE7EE52C26A}" destId="{A23071A1-D47F-DE40-9DB1-6AAA79E29F61}" srcOrd="5" destOrd="0" presId="urn:microsoft.com/office/officeart/2005/8/layout/vProcess5"/>
    <dgm:cxn modelId="{755D377A-BAC8-B54A-8D38-0A002EA2F519}" type="presParOf" srcId="{C9DBA7B7-06CF-5C42-8114-6BE7EE52C26A}" destId="{50D55C97-C8E3-7140-8B68-09C001AFEB78}" srcOrd="6" destOrd="0" presId="urn:microsoft.com/office/officeart/2005/8/layout/vProcess5"/>
    <dgm:cxn modelId="{2A015CF3-C231-F64C-B0F9-78DF981FA254}" type="presParOf" srcId="{C9DBA7B7-06CF-5C42-8114-6BE7EE52C26A}" destId="{8F827C64-33EB-7243-A510-55F55F738F97}" srcOrd="7" destOrd="0" presId="urn:microsoft.com/office/officeart/2005/8/layout/vProcess5"/>
    <dgm:cxn modelId="{046B4977-E050-254E-8C48-3CD5E207302B}" type="presParOf" srcId="{C9DBA7B7-06CF-5C42-8114-6BE7EE52C26A}" destId="{E437C9B9-1E41-8442-A4A5-32EA5909E45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96FF0D-FB90-1F48-A868-534B92B12110}">
      <dsp:nvSpPr>
        <dsp:cNvPr id="0" name=""/>
        <dsp:cNvSpPr/>
      </dsp:nvSpPr>
      <dsp:spPr>
        <a:xfrm>
          <a:off x="119686" y="98953"/>
          <a:ext cx="7162936" cy="1318943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  <a:alpha val="9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4400" kern="1200" dirty="0">
            <a:solidFill>
              <a:schemeClr val="accent6">
                <a:lumMod val="75000"/>
              </a:schemeClr>
            </a:solidFill>
          </a:endParaRPr>
        </a:p>
      </dsp:txBody>
      <dsp:txXfrm>
        <a:off x="158317" y="137584"/>
        <a:ext cx="5991310" cy="1241681"/>
      </dsp:txXfrm>
    </dsp:sp>
    <dsp:sp modelId="{A4E5FD62-C0E3-4E4A-88B0-3DF09D97E37D}">
      <dsp:nvSpPr>
        <dsp:cNvPr id="0" name=""/>
        <dsp:cNvSpPr/>
      </dsp:nvSpPr>
      <dsp:spPr>
        <a:xfrm>
          <a:off x="1308910" y="1842429"/>
          <a:ext cx="7989223" cy="1330140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  <a:alpha val="7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4400" kern="1200" dirty="0">
            <a:solidFill>
              <a:schemeClr val="accent6">
                <a:lumMod val="75000"/>
              </a:schemeClr>
            </a:solidFill>
          </a:endParaRPr>
        </a:p>
      </dsp:txBody>
      <dsp:txXfrm>
        <a:off x="1347868" y="1881387"/>
        <a:ext cx="6428920" cy="1252224"/>
      </dsp:txXfrm>
    </dsp:sp>
    <dsp:sp modelId="{35628E54-E6BD-5C4C-9364-41CDA8A7E48E}">
      <dsp:nvSpPr>
        <dsp:cNvPr id="0" name=""/>
        <dsp:cNvSpPr/>
      </dsp:nvSpPr>
      <dsp:spPr>
        <a:xfrm>
          <a:off x="4507880" y="3580433"/>
          <a:ext cx="7177438" cy="1325873"/>
        </a:xfrm>
        <a:prstGeom prst="roundRect">
          <a:avLst>
            <a:gd name="adj" fmla="val 10000"/>
          </a:avLst>
        </a:prstGeom>
        <a:solidFill>
          <a:schemeClr val="bg2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400" kern="1200" dirty="0"/>
            <a:t> </a:t>
          </a:r>
        </a:p>
      </dsp:txBody>
      <dsp:txXfrm>
        <a:off x="4546713" y="3619266"/>
        <a:ext cx="5768010" cy="1248207"/>
      </dsp:txXfrm>
    </dsp:sp>
    <dsp:sp modelId="{7B6676E5-DDF9-AA42-B38B-90E4CFA54E55}">
      <dsp:nvSpPr>
        <dsp:cNvPr id="0" name=""/>
        <dsp:cNvSpPr/>
      </dsp:nvSpPr>
      <dsp:spPr>
        <a:xfrm>
          <a:off x="6243455" y="1152585"/>
          <a:ext cx="966564" cy="966564"/>
        </a:xfrm>
        <a:prstGeom prst="downArrow">
          <a:avLst>
            <a:gd name="adj1" fmla="val 55000"/>
            <a:gd name="adj2" fmla="val 45000"/>
          </a:avLst>
        </a:prstGeom>
        <a:solidFill>
          <a:srgbClr val="3F8FC7">
            <a:alpha val="90000"/>
          </a:srgb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200" kern="1200"/>
        </a:p>
      </dsp:txBody>
      <dsp:txXfrm>
        <a:off x="6460932" y="1152585"/>
        <a:ext cx="531610" cy="727339"/>
      </dsp:txXfrm>
    </dsp:sp>
    <dsp:sp modelId="{A23071A1-D47F-DE40-9DB1-6AAA79E29F61}">
      <dsp:nvSpPr>
        <dsp:cNvPr id="0" name=""/>
        <dsp:cNvSpPr/>
      </dsp:nvSpPr>
      <dsp:spPr>
        <a:xfrm>
          <a:off x="8045377" y="2897258"/>
          <a:ext cx="966564" cy="966564"/>
        </a:xfrm>
        <a:prstGeom prst="downArrow">
          <a:avLst>
            <a:gd name="adj1" fmla="val 55000"/>
            <a:gd name="adj2" fmla="val 45000"/>
          </a:avLst>
        </a:prstGeom>
        <a:solidFill>
          <a:srgbClr val="3F8FC7">
            <a:alpha val="50000"/>
          </a:srgb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200" kern="1200"/>
        </a:p>
      </dsp:txBody>
      <dsp:txXfrm>
        <a:off x="8262854" y="2897258"/>
        <a:ext cx="531610" cy="7273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7273FA49-F32E-41F7-A571-DB91B6C150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C7A5659-B762-4177-9484-16CBCB1127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399F5-3F08-4C05-8350-8E88625E00F0}" type="datetimeFigureOut">
              <a:rPr lang="zh-TW" altLang="en-US" smtClean="0"/>
              <a:t>2021/6/19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1F5AC0E-5838-45FF-A3C7-529459056B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A8152F6-80DE-4517-A374-0461065F77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9BB1A-AD59-4654-95D8-1FCDD39271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503164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25294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圖片資料來源：</a:t>
            </a:r>
            <a:r>
              <a:rPr lang="fr-FR" altLang="zh-TW" dirty="0"/>
              <a:t>https://sloboda-studio.com/blog/how-to-use-nlp-for-building-a-chatbot/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9566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1951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3077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8581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6557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8817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6387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9568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圖片資料來源：</a:t>
            </a:r>
            <a:r>
              <a:rPr lang="fr-FR" altLang="zh-TW" dirty="0"/>
              <a:t>https://sloboda-studio.com/blog/how-to-use-nlp-for-building-a-chatbot/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5263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559264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F2D0-5C61-4ECD-8EF0-7DC153D8299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2021/6/19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027CB-4B16-4B21-A276-8705E54D531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053870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950550"/>
      </p:ext>
    </p:extLst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021436"/>
      </p:ext>
    </p:extLst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187214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960433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786094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40401721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6464779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87233335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42737373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007605" y="685800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30718258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47916285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0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5" r:id="rId10"/>
  </p:sldLayoutIdLst>
  <p:transition spd="slow">
    <p:push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96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ransition spd="slow">
    <p:push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49C1D5B9-BD87-ED45-9105-86809B5002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35" b="9758"/>
          <a:stretch/>
        </p:blipFill>
        <p:spPr>
          <a:xfrm>
            <a:off x="-11875" y="-1"/>
            <a:ext cx="12192000" cy="4460589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047DAA4F-0868-5E4E-8FC1-730AF1E21812}"/>
              </a:ext>
            </a:extLst>
          </p:cNvPr>
          <p:cNvSpPr/>
          <p:nvPr/>
        </p:nvSpPr>
        <p:spPr>
          <a:xfrm>
            <a:off x="8270946" y="-2"/>
            <a:ext cx="3438971" cy="42751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F8FC7"/>
              </a:solidFill>
              <a:cs typeface="+mn-ea"/>
              <a:sym typeface="+mn-lt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45774BE4-4B68-4FCB-B50E-FD0517F0C02D}"/>
              </a:ext>
            </a:extLst>
          </p:cNvPr>
          <p:cNvGrpSpPr/>
          <p:nvPr/>
        </p:nvGrpSpPr>
        <p:grpSpPr>
          <a:xfrm>
            <a:off x="8133239" y="0"/>
            <a:ext cx="3438971" cy="4152750"/>
            <a:chOff x="529886" y="1"/>
            <a:chExt cx="3438971" cy="3880219"/>
          </a:xfrm>
          <a:solidFill>
            <a:schemeClr val="accent6">
              <a:lumMod val="75000"/>
            </a:schemeClr>
          </a:solidFill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5EBA52A-C8BB-44A7-96A5-152BF4FD58EA}"/>
                </a:ext>
              </a:extLst>
            </p:cNvPr>
            <p:cNvSpPr/>
            <p:nvPr/>
          </p:nvSpPr>
          <p:spPr>
            <a:xfrm>
              <a:off x="529886" y="1"/>
              <a:ext cx="3438971" cy="38802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3F8FC7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3">
              <a:extLst>
                <a:ext uri="{FF2B5EF4-FFF2-40B4-BE49-F238E27FC236}">
                  <a16:creationId xmlns:a16="http://schemas.microsoft.com/office/drawing/2014/main" id="{8EFA0F82-75F6-4725-8EB9-E4FC2C66E378}"/>
                </a:ext>
              </a:extLst>
            </p:cNvPr>
            <p:cNvSpPr txBox="1"/>
            <p:nvPr/>
          </p:nvSpPr>
          <p:spPr>
            <a:xfrm>
              <a:off x="1122652" y="164555"/>
              <a:ext cx="2253437" cy="333590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spc="3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Team</a:t>
              </a:r>
            </a:p>
            <a:p>
              <a:pPr algn="ctr"/>
              <a:r>
                <a:rPr lang="en-US" altLang="zh-CN" sz="16600" spc="3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3</a:t>
              </a:r>
              <a:endParaRPr lang="zh-CN" altLang="en-US" sz="16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A4BF16F3-C2E4-4429-9A41-7EBFEBCA392D}"/>
              </a:ext>
            </a:extLst>
          </p:cNvPr>
          <p:cNvGrpSpPr/>
          <p:nvPr/>
        </p:nvGrpSpPr>
        <p:grpSpPr>
          <a:xfrm>
            <a:off x="8792676" y="4260768"/>
            <a:ext cx="3399324" cy="2513134"/>
            <a:chOff x="238576" y="3925515"/>
            <a:chExt cx="3399324" cy="2513134"/>
          </a:xfrm>
          <a:noFill/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24B1110-1C44-4D54-A51F-9E8F11BEEC77}"/>
                </a:ext>
              </a:extLst>
            </p:cNvPr>
            <p:cNvSpPr txBox="1"/>
            <p:nvPr/>
          </p:nvSpPr>
          <p:spPr>
            <a:xfrm>
              <a:off x="561713" y="5145090"/>
              <a:ext cx="3076187" cy="129355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TW" altLang="en-US" sz="1600" b="1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邱祥鴻：臺大財務金融所</a:t>
              </a:r>
            </a:p>
            <a:p>
              <a:pPr>
                <a:lnSpc>
                  <a:spcPct val="125000"/>
                </a:lnSpc>
              </a:pPr>
              <a:r>
                <a:rPr lang="zh-TW" altLang="en-US" sz="1600" b="1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黃柏森：東吳資料科學系</a:t>
              </a:r>
              <a:endParaRPr lang="en-US" altLang="zh-TW" sz="16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>
                <a:lnSpc>
                  <a:spcPct val="125000"/>
                </a:lnSpc>
              </a:pPr>
              <a:r>
                <a:rPr lang="zh-TW" altLang="en-US" sz="1600" b="1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陳星儀：東吳資料科學系</a:t>
              </a:r>
            </a:p>
            <a:p>
              <a:pPr>
                <a:lnSpc>
                  <a:spcPct val="125000"/>
                </a:lnSpc>
              </a:pPr>
              <a:r>
                <a:rPr lang="zh-TW" altLang="en-US" sz="1600" b="1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洪鈺姍：東吳企業管理學系</a:t>
              </a:r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4CD00A46-6126-4487-B472-567DEDFE4B94}"/>
                </a:ext>
              </a:extLst>
            </p:cNvPr>
            <p:cNvGrpSpPr/>
            <p:nvPr/>
          </p:nvGrpSpPr>
          <p:grpSpPr>
            <a:xfrm>
              <a:off x="238576" y="3925515"/>
              <a:ext cx="2285963" cy="1262500"/>
              <a:chOff x="238576" y="3925515"/>
              <a:chExt cx="2285963" cy="1262500"/>
            </a:xfrm>
            <a:grpFill/>
          </p:grpSpPr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459F7805-70F2-41BF-AB49-A1D4B38D9B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576" y="3925515"/>
                <a:ext cx="1262500" cy="1262500"/>
              </a:xfrm>
              <a:prstGeom prst="rect">
                <a:avLst/>
              </a:prstGeom>
              <a:grpFill/>
              <a:ln>
                <a:noFill/>
              </a:ln>
            </p:spPr>
          </p:pic>
          <p:sp>
            <p:nvSpPr>
              <p:cNvPr id="17" name="文本框 6">
                <a:extLst>
                  <a:ext uri="{FF2B5EF4-FFF2-40B4-BE49-F238E27FC236}">
                    <a16:creationId xmlns:a16="http://schemas.microsoft.com/office/drawing/2014/main" id="{DBA69093-70F2-4563-A4B6-70F914CF581C}"/>
                  </a:ext>
                </a:extLst>
              </p:cNvPr>
              <p:cNvSpPr txBox="1"/>
              <p:nvPr/>
            </p:nvSpPr>
            <p:spPr>
              <a:xfrm>
                <a:off x="1501076" y="4317810"/>
                <a:ext cx="1023463" cy="439736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5000"/>
                  </a:lnSpc>
                </a:pPr>
                <a:r>
                  <a:rPr lang="zh-TW" altLang="en-US" sz="2000" b="1" dirty="0">
                    <a:solidFill>
                      <a:schemeClr val="accent6">
                        <a:lumMod val="7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組員：</a:t>
                </a:r>
                <a:endParaRPr lang="en-US" altLang="zh-CN" sz="2000" b="1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1" name="投影片編號版面配置區 1">
            <a:extLst>
              <a:ext uri="{FF2B5EF4-FFF2-40B4-BE49-F238E27FC236}">
                <a16:creationId xmlns:a16="http://schemas.microsoft.com/office/drawing/2014/main" id="{5E046A14-0CAE-45AE-98C8-71F29B89325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5E83C2EB-2AF6-441E-ACB7-9FFBD7404F80}"/>
              </a:ext>
            </a:extLst>
          </p:cNvPr>
          <p:cNvGrpSpPr/>
          <p:nvPr/>
        </p:nvGrpSpPr>
        <p:grpSpPr>
          <a:xfrm>
            <a:off x="469543" y="4824814"/>
            <a:ext cx="7691883" cy="1681103"/>
            <a:chOff x="4377203" y="5007931"/>
            <a:chExt cx="7691883" cy="1681103"/>
          </a:xfrm>
        </p:grpSpPr>
        <p:sp>
          <p:nvSpPr>
            <p:cNvPr id="4" name="图文框 3">
              <a:extLst>
                <a:ext uri="{FF2B5EF4-FFF2-40B4-BE49-F238E27FC236}">
                  <a16:creationId xmlns:a16="http://schemas.microsoft.com/office/drawing/2014/main" id="{66884746-572C-47E8-82C6-AB3339487796}"/>
                </a:ext>
              </a:extLst>
            </p:cNvPr>
            <p:cNvSpPr/>
            <p:nvPr/>
          </p:nvSpPr>
          <p:spPr>
            <a:xfrm>
              <a:off x="4377203" y="5007931"/>
              <a:ext cx="7691883" cy="1681103"/>
            </a:xfrm>
            <a:prstGeom prst="frame">
              <a:avLst>
                <a:gd name="adj1" fmla="val 2949"/>
              </a:avLst>
            </a:prstGeom>
            <a:solidFill>
              <a:srgbClr val="3F8FC7"/>
            </a:solidFill>
            <a:ln>
              <a:solidFill>
                <a:srgbClr val="3F8FC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accent6">
                      <a:lumMod val="7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41E33C5-ED24-428B-AAAD-D0A07924105B}"/>
                </a:ext>
              </a:extLst>
            </p:cNvPr>
            <p:cNvSpPr txBox="1"/>
            <p:nvPr/>
          </p:nvSpPr>
          <p:spPr>
            <a:xfrm>
              <a:off x="4952056" y="5309873"/>
              <a:ext cx="6542176" cy="1077218"/>
            </a:xfrm>
            <a:prstGeom prst="rect">
              <a:avLst/>
            </a:prstGeom>
            <a:noFill/>
            <a:ln w="28575">
              <a:solidFill>
                <a:schemeClr val="accent6">
                  <a:lumMod val="75000"/>
                </a:schemeClr>
              </a:solidFill>
              <a:prstDash val="dash"/>
            </a:ln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TW" altLang="en-US" sz="3200" spc="600" dirty="0">
                  <a:ln>
                    <a:solidFill>
                      <a:srgbClr val="3F8FC7"/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南山人壽題目一</a:t>
              </a:r>
              <a:endParaRPr lang="en-US" altLang="zh-TW" sz="3200" spc="600" dirty="0">
                <a:ln>
                  <a:solidFill>
                    <a:srgbClr val="3F8FC7"/>
                  </a:solidFill>
                </a:ln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  <a:p>
              <a:pPr algn="ctr"/>
              <a:r>
                <a:rPr lang="zh-TW" altLang="en-US" sz="3200" spc="600" dirty="0">
                  <a:ln>
                    <a:solidFill>
                      <a:srgbClr val="3F8FC7"/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「文本生成</a:t>
              </a:r>
              <a:r>
                <a:rPr lang="en-US" altLang="zh-TW" sz="3200" spc="600" dirty="0">
                  <a:ln>
                    <a:solidFill>
                      <a:srgbClr val="3F8FC7"/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--</a:t>
              </a:r>
              <a:r>
                <a:rPr lang="zh-TW" altLang="en-US" sz="3200" spc="600" dirty="0">
                  <a:ln>
                    <a:solidFill>
                      <a:srgbClr val="3F8FC7"/>
                    </a:solidFill>
                  </a:ln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市場焦點機器人</a:t>
              </a:r>
              <a:endParaRPr lang="zh-CN" altLang="en-US" sz="3200" spc="600" dirty="0">
                <a:ln>
                  <a:solidFill>
                    <a:srgbClr val="3F8FC7"/>
                  </a:solidFill>
                </a:ln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871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生成關鍵詞新聞摘要及文字雲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10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0BC6A5B-6AC2-496A-974C-7659EBF2F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3585" y="1318437"/>
            <a:ext cx="6932083" cy="516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6005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生成關鍵詞新聞摘要及文字雲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11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 descr="一張含有 文字 的圖片&#10;&#10;自動產生的描述">
            <a:extLst>
              <a:ext uri="{FF2B5EF4-FFF2-40B4-BE49-F238E27FC236}">
                <a16:creationId xmlns:a16="http://schemas.microsoft.com/office/drawing/2014/main" id="{2D11EE89-A5AA-4356-A9B1-0753A2F04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22" y="1843531"/>
            <a:ext cx="4583519" cy="4303144"/>
          </a:xfrm>
          <a:prstGeom prst="rect">
            <a:avLst/>
          </a:prstGeom>
        </p:spPr>
      </p:pic>
      <p:sp>
        <p:nvSpPr>
          <p:cNvPr id="9" name="語音泡泡: 矩形 8">
            <a:extLst>
              <a:ext uri="{FF2B5EF4-FFF2-40B4-BE49-F238E27FC236}">
                <a16:creationId xmlns:a16="http://schemas.microsoft.com/office/drawing/2014/main" id="{0141D3B3-2B2D-4DCB-AB14-EE3287C22A98}"/>
              </a:ext>
            </a:extLst>
          </p:cNvPr>
          <p:cNvSpPr/>
          <p:nvPr/>
        </p:nvSpPr>
        <p:spPr>
          <a:xfrm>
            <a:off x="2254100" y="3200399"/>
            <a:ext cx="1467295" cy="612648"/>
          </a:xfrm>
          <a:prstGeom prst="wedgeRectCallout">
            <a:avLst>
              <a:gd name="adj1" fmla="val 48433"/>
              <a:gd name="adj2" fmla="val 102417"/>
            </a:avLst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wordcloud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16024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關聯定義以建構知識圖譜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12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01E4020-4108-4AEA-A679-AE6622B2042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3" t="11318" r="9121" b="9303"/>
          <a:stretch/>
        </p:blipFill>
        <p:spPr>
          <a:xfrm>
            <a:off x="3381154" y="1275908"/>
            <a:ext cx="5454501" cy="5443870"/>
          </a:xfrm>
          <a:prstGeom prst="rect">
            <a:avLst/>
          </a:prstGeom>
        </p:spPr>
      </p:pic>
      <p:sp>
        <p:nvSpPr>
          <p:cNvPr id="9" name="語音泡泡: 矩形 8">
            <a:extLst>
              <a:ext uri="{FF2B5EF4-FFF2-40B4-BE49-F238E27FC236}">
                <a16:creationId xmlns:a16="http://schemas.microsoft.com/office/drawing/2014/main" id="{3D82897D-F701-43BB-86DA-76968696D267}"/>
              </a:ext>
            </a:extLst>
          </p:cNvPr>
          <p:cNvSpPr/>
          <p:nvPr/>
        </p:nvSpPr>
        <p:spPr>
          <a:xfrm>
            <a:off x="1701207" y="2860157"/>
            <a:ext cx="1467295" cy="612648"/>
          </a:xfrm>
          <a:prstGeom prst="wedgeRectCallout">
            <a:avLst>
              <a:gd name="adj1" fmla="val 48433"/>
              <a:gd name="adj2" fmla="val 102417"/>
            </a:avLst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nltk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16121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關聯定義以建構知識圖譜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13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A7A8189E-9BFE-46B7-BF4A-1E3BA92ED0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912" y="1467293"/>
            <a:ext cx="5295014" cy="529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52195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提供簡易投資資訊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14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6CE11BC-B503-4111-999F-524B52B6B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084" y="1414131"/>
            <a:ext cx="7664310" cy="459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907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提供簡易投資資訊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15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3FACFD3-9512-46C4-8781-D2E23F5EC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310" y="1356094"/>
            <a:ext cx="6667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7903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提供簡易投資資訊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16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A378C2D-C1CE-4F78-865C-621F1F760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643" y="1286538"/>
            <a:ext cx="7547789" cy="503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6637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1592E1BC-0B8F-4B2F-9CEA-2B41A8E8B32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17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DBECF68-B418-5442-B59C-C17302014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2" name="流程圖 1">
            <a:extLst>
              <a:ext uri="{FF2B5EF4-FFF2-40B4-BE49-F238E27FC236}">
                <a16:creationId xmlns:a16="http://schemas.microsoft.com/office/drawing/2014/main" id="{C0A6FF63-816D-F64B-9902-C29B91D5B4EC}"/>
              </a:ext>
            </a:extLst>
          </p:cNvPr>
          <p:cNvSpPr/>
          <p:nvPr/>
        </p:nvSpPr>
        <p:spPr>
          <a:xfrm>
            <a:off x="319607" y="2270194"/>
            <a:ext cx="6883107" cy="2118926"/>
          </a:xfrm>
          <a:prstGeom prst="flowChartProcess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流程圖 14">
            <a:extLst>
              <a:ext uri="{FF2B5EF4-FFF2-40B4-BE49-F238E27FC236}">
                <a16:creationId xmlns:a16="http://schemas.microsoft.com/office/drawing/2014/main" id="{A2440632-FFB4-6F44-AA68-F21E3579F5A5}"/>
              </a:ext>
            </a:extLst>
          </p:cNvPr>
          <p:cNvSpPr/>
          <p:nvPr/>
        </p:nvSpPr>
        <p:spPr>
          <a:xfrm>
            <a:off x="482765" y="2433352"/>
            <a:ext cx="6730707" cy="2118926"/>
          </a:xfrm>
          <a:prstGeom prst="flowChartProcess">
            <a:avLst/>
          </a:prstGeom>
          <a:noFill/>
          <a:ln w="57150">
            <a:solidFill>
              <a:srgbClr val="3F8F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7172A7-7BA5-42BB-B3BC-4BDD5029C853}"/>
              </a:ext>
            </a:extLst>
          </p:cNvPr>
          <p:cNvSpPr/>
          <p:nvPr/>
        </p:nvSpPr>
        <p:spPr>
          <a:xfrm>
            <a:off x="7202714" y="0"/>
            <a:ext cx="3438971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3">
            <a:extLst>
              <a:ext uri="{FF2B5EF4-FFF2-40B4-BE49-F238E27FC236}">
                <a16:creationId xmlns:a16="http://schemas.microsoft.com/office/drawing/2014/main" id="{52C0191A-B6A3-F345-85AA-D5CE143588B1}"/>
              </a:ext>
            </a:extLst>
          </p:cNvPr>
          <p:cNvSpPr txBox="1"/>
          <p:nvPr/>
        </p:nvSpPr>
        <p:spPr>
          <a:xfrm>
            <a:off x="7494859" y="1544553"/>
            <a:ext cx="2759090" cy="357020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spc="300" dirty="0">
                <a:solidFill>
                  <a:schemeClr val="bg1"/>
                </a:solidFill>
                <a:cs typeface="+mn-ea"/>
                <a:sym typeface="+mn-lt"/>
              </a:rPr>
              <a:t>PART</a:t>
            </a:r>
          </a:p>
          <a:p>
            <a:pPr algn="ctr"/>
            <a:r>
              <a:rPr lang="en-US" altLang="zh-CN" sz="16600" spc="3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16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02D5B8-2590-5444-96A3-A58F56BFDB85}"/>
              </a:ext>
            </a:extLst>
          </p:cNvPr>
          <p:cNvSpPr txBox="1"/>
          <p:nvPr/>
        </p:nvSpPr>
        <p:spPr>
          <a:xfrm>
            <a:off x="2334995" y="2967335"/>
            <a:ext cx="3761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專案呈現</a:t>
            </a:r>
          </a:p>
        </p:txBody>
      </p:sp>
    </p:spTree>
    <p:extLst>
      <p:ext uri="{BB962C8B-B14F-4D97-AF65-F5344CB8AC3E}">
        <p14:creationId xmlns:p14="http://schemas.microsoft.com/office/powerpoint/2010/main" val="2756531440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1592E1BC-0B8F-4B2F-9CEA-2B41A8E8B32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18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DBECF68-B418-5442-B59C-C17302014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2" name="流程圖 1">
            <a:extLst>
              <a:ext uri="{FF2B5EF4-FFF2-40B4-BE49-F238E27FC236}">
                <a16:creationId xmlns:a16="http://schemas.microsoft.com/office/drawing/2014/main" id="{C0A6FF63-816D-F64B-9902-C29B91D5B4EC}"/>
              </a:ext>
            </a:extLst>
          </p:cNvPr>
          <p:cNvSpPr/>
          <p:nvPr/>
        </p:nvSpPr>
        <p:spPr>
          <a:xfrm>
            <a:off x="319607" y="2270194"/>
            <a:ext cx="6883107" cy="2118926"/>
          </a:xfrm>
          <a:prstGeom prst="flowChartProcess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流程圖 14">
            <a:extLst>
              <a:ext uri="{FF2B5EF4-FFF2-40B4-BE49-F238E27FC236}">
                <a16:creationId xmlns:a16="http://schemas.microsoft.com/office/drawing/2014/main" id="{A2440632-FFB4-6F44-AA68-F21E3579F5A5}"/>
              </a:ext>
            </a:extLst>
          </p:cNvPr>
          <p:cNvSpPr/>
          <p:nvPr/>
        </p:nvSpPr>
        <p:spPr>
          <a:xfrm>
            <a:off x="482765" y="2433352"/>
            <a:ext cx="6730707" cy="2118926"/>
          </a:xfrm>
          <a:prstGeom prst="flowChartProcess">
            <a:avLst/>
          </a:prstGeom>
          <a:noFill/>
          <a:ln w="57150">
            <a:solidFill>
              <a:srgbClr val="3F8F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7172A7-7BA5-42BB-B3BC-4BDD5029C853}"/>
              </a:ext>
            </a:extLst>
          </p:cNvPr>
          <p:cNvSpPr/>
          <p:nvPr/>
        </p:nvSpPr>
        <p:spPr>
          <a:xfrm>
            <a:off x="7202714" y="0"/>
            <a:ext cx="3438971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3">
            <a:extLst>
              <a:ext uri="{FF2B5EF4-FFF2-40B4-BE49-F238E27FC236}">
                <a16:creationId xmlns:a16="http://schemas.microsoft.com/office/drawing/2014/main" id="{52C0191A-B6A3-F345-85AA-D5CE143588B1}"/>
              </a:ext>
            </a:extLst>
          </p:cNvPr>
          <p:cNvSpPr txBox="1"/>
          <p:nvPr/>
        </p:nvSpPr>
        <p:spPr>
          <a:xfrm>
            <a:off x="7494859" y="1544553"/>
            <a:ext cx="2759090" cy="357020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spc="300" dirty="0">
                <a:solidFill>
                  <a:schemeClr val="bg1"/>
                </a:solidFill>
                <a:cs typeface="+mn-ea"/>
                <a:sym typeface="+mn-lt"/>
              </a:rPr>
              <a:t>PART</a:t>
            </a:r>
          </a:p>
          <a:p>
            <a:pPr algn="ctr"/>
            <a:r>
              <a:rPr lang="en-US" altLang="zh-CN" sz="16600" spc="3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16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02D5B8-2590-5444-96A3-A58F56BFDB85}"/>
              </a:ext>
            </a:extLst>
          </p:cNvPr>
          <p:cNvSpPr txBox="1"/>
          <p:nvPr/>
        </p:nvSpPr>
        <p:spPr>
          <a:xfrm>
            <a:off x="1579002" y="2867992"/>
            <a:ext cx="4912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專案</a:t>
            </a:r>
            <a:r>
              <a:rPr lang="en-US" altLang="zh-TW" sz="54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PPT</a:t>
            </a:r>
            <a:r>
              <a:rPr lang="zh-TW" altLang="en-US" sz="54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整合</a:t>
            </a:r>
          </a:p>
        </p:txBody>
      </p:sp>
    </p:spTree>
    <p:extLst>
      <p:ext uri="{BB962C8B-B14F-4D97-AF65-F5344CB8AC3E}">
        <p14:creationId xmlns:p14="http://schemas.microsoft.com/office/powerpoint/2010/main" val="59624100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F887FCE0-94AD-4E40-83A6-3B784CFE65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35" b="9758"/>
          <a:stretch/>
        </p:blipFill>
        <p:spPr>
          <a:xfrm>
            <a:off x="-1" y="-33847"/>
            <a:ext cx="12192000" cy="4460589"/>
          </a:xfrm>
          <a:prstGeom prst="rect">
            <a:avLst/>
          </a:prstGeom>
        </p:spPr>
      </p:pic>
      <p:sp>
        <p:nvSpPr>
          <p:cNvPr id="4" name="图文框 3">
            <a:extLst>
              <a:ext uri="{FF2B5EF4-FFF2-40B4-BE49-F238E27FC236}">
                <a16:creationId xmlns:a16="http://schemas.microsoft.com/office/drawing/2014/main" id="{66884746-572C-47E8-82C6-AB3339487796}"/>
              </a:ext>
            </a:extLst>
          </p:cNvPr>
          <p:cNvSpPr/>
          <p:nvPr/>
        </p:nvSpPr>
        <p:spPr>
          <a:xfrm>
            <a:off x="233344" y="4727030"/>
            <a:ext cx="7330772" cy="1754959"/>
          </a:xfrm>
          <a:prstGeom prst="frame">
            <a:avLst>
              <a:gd name="adj1" fmla="val 2949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CCC42C-4338-4F17-BF76-7DB385A84E95}"/>
              </a:ext>
            </a:extLst>
          </p:cNvPr>
          <p:cNvSpPr txBox="1"/>
          <p:nvPr/>
        </p:nvSpPr>
        <p:spPr>
          <a:xfrm>
            <a:off x="1781221" y="5027455"/>
            <a:ext cx="4596130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80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謝謝聆聽</a:t>
            </a:r>
            <a:endParaRPr lang="zh-CN" altLang="en-US" sz="8000" b="1" spc="6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3592B8-72E3-404F-A069-6C4C7EAA2069}"/>
              </a:ext>
            </a:extLst>
          </p:cNvPr>
          <p:cNvSpPr/>
          <p:nvPr/>
        </p:nvSpPr>
        <p:spPr>
          <a:xfrm>
            <a:off x="8461491" y="-36614"/>
            <a:ext cx="3438971" cy="56793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860F6A2E-F18B-47FC-BBFB-88E5DAE8C543}"/>
              </a:ext>
            </a:extLst>
          </p:cNvPr>
          <p:cNvGrpSpPr/>
          <p:nvPr/>
        </p:nvGrpSpPr>
        <p:grpSpPr>
          <a:xfrm>
            <a:off x="8261497" y="-33847"/>
            <a:ext cx="3438971" cy="5496496"/>
            <a:chOff x="529884" y="-22281"/>
            <a:chExt cx="3438971" cy="3618588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A28B1E3-9A29-4EFB-B6BF-D9562AB79B62}"/>
                </a:ext>
              </a:extLst>
            </p:cNvPr>
            <p:cNvSpPr/>
            <p:nvPr/>
          </p:nvSpPr>
          <p:spPr>
            <a:xfrm>
              <a:off x="529884" y="-22281"/>
              <a:ext cx="3438971" cy="361858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" name="文本框 3">
              <a:extLst>
                <a:ext uri="{FF2B5EF4-FFF2-40B4-BE49-F238E27FC236}">
                  <a16:creationId xmlns:a16="http://schemas.microsoft.com/office/drawing/2014/main" id="{B6DE51A6-2F44-4B0B-9D6F-4B1447C7A476}"/>
                </a:ext>
              </a:extLst>
            </p:cNvPr>
            <p:cNvSpPr txBox="1"/>
            <p:nvPr/>
          </p:nvSpPr>
          <p:spPr>
            <a:xfrm>
              <a:off x="884253" y="164555"/>
              <a:ext cx="2730235" cy="235042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6000" spc="3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Team</a:t>
              </a:r>
            </a:p>
            <a:p>
              <a:pPr algn="ctr"/>
              <a:r>
                <a:rPr lang="en-US" altLang="zh-CN" sz="16600" spc="300" dirty="0">
                  <a:solidFill>
                    <a:schemeClr val="bg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rPr>
                <a:t>03</a:t>
              </a:r>
              <a:endParaRPr lang="zh-CN" altLang="en-US" sz="16600" spc="3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endParaRPr>
            </a:p>
          </p:txBody>
        </p:sp>
      </p:grpSp>
      <p:sp>
        <p:nvSpPr>
          <p:cNvPr id="8" name="投影片編號版面配置區 1">
            <a:extLst>
              <a:ext uri="{FF2B5EF4-FFF2-40B4-BE49-F238E27FC236}">
                <a16:creationId xmlns:a16="http://schemas.microsoft.com/office/drawing/2014/main" id="{D581CD0F-F89C-48CB-AD9B-64B6013A6499}"/>
              </a:ext>
            </a:extLst>
          </p:cNvPr>
          <p:cNvSpPr txBox="1">
            <a:spLocks/>
          </p:cNvSpPr>
          <p:nvPr/>
        </p:nvSpPr>
        <p:spPr>
          <a:xfrm>
            <a:off x="9448800" y="6481989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19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图文框 3">
            <a:extLst>
              <a:ext uri="{FF2B5EF4-FFF2-40B4-BE49-F238E27FC236}">
                <a16:creationId xmlns:a16="http://schemas.microsoft.com/office/drawing/2014/main" id="{8642EE2A-F040-7B4C-B723-4C6221C6F213}"/>
              </a:ext>
            </a:extLst>
          </p:cNvPr>
          <p:cNvSpPr/>
          <p:nvPr/>
        </p:nvSpPr>
        <p:spPr>
          <a:xfrm>
            <a:off x="385744" y="4879430"/>
            <a:ext cx="7330772" cy="1754959"/>
          </a:xfrm>
          <a:prstGeom prst="frame">
            <a:avLst>
              <a:gd name="adj1" fmla="val 2949"/>
            </a:avLst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F8FC7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687187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79B46D5F-740A-4199-8AF2-5950BD95F6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127561"/>
            <a:ext cx="3151905" cy="460287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3CBAEAE-9468-43C0-98ED-728C93BF1155}"/>
              </a:ext>
            </a:extLst>
          </p:cNvPr>
          <p:cNvSpPr txBox="1"/>
          <p:nvPr/>
        </p:nvSpPr>
        <p:spPr>
          <a:xfrm>
            <a:off x="2223517" y="2850730"/>
            <a:ext cx="4689104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b="1" spc="3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CONTENTS</a:t>
            </a:r>
            <a:endParaRPr lang="zh-CN" altLang="en-US" sz="6000" b="1" spc="3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449910" y="6160655"/>
            <a:ext cx="357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0" name="投影片編號版面配置區 1">
            <a:extLst>
              <a:ext uri="{FF2B5EF4-FFF2-40B4-BE49-F238E27FC236}">
                <a16:creationId xmlns:a16="http://schemas.microsoft.com/office/drawing/2014/main" id="{14A82B2F-1716-4515-9DE4-D656050BB376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2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BE0680D4-5236-4BE8-BDC3-C12BC3538475}"/>
              </a:ext>
            </a:extLst>
          </p:cNvPr>
          <p:cNvGrpSpPr/>
          <p:nvPr/>
        </p:nvGrpSpPr>
        <p:grpSpPr>
          <a:xfrm>
            <a:off x="7733800" y="798675"/>
            <a:ext cx="4388510" cy="5130312"/>
            <a:chOff x="7030704" y="912444"/>
            <a:chExt cx="4388510" cy="2925156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DDDDE88D-F342-412C-AD69-E2EB1CA4AB09}"/>
                </a:ext>
              </a:extLst>
            </p:cNvPr>
            <p:cNvGrpSpPr/>
            <p:nvPr/>
          </p:nvGrpSpPr>
          <p:grpSpPr>
            <a:xfrm>
              <a:off x="7030704" y="1713948"/>
              <a:ext cx="3308086" cy="448905"/>
              <a:chOff x="7625886" y="1533883"/>
              <a:chExt cx="3308086" cy="448905"/>
            </a:xfrm>
          </p:grpSpPr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48F1A512-7B30-44F4-8150-17A5E91C8AE0}"/>
                  </a:ext>
                </a:extLst>
              </p:cNvPr>
              <p:cNvSpPr txBox="1"/>
              <p:nvPr/>
            </p:nvSpPr>
            <p:spPr>
              <a:xfrm>
                <a:off x="8594870" y="1533883"/>
                <a:ext cx="2339102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TW" altLang="en-US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專案流程</a:t>
                </a:r>
                <a:endParaRPr lang="zh-CN" altLang="en-US" sz="3600" b="1" spc="600" dirty="0">
                  <a:solidFill>
                    <a:srgbClr val="3F8FC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D0E6C4E2-E93F-455B-A936-8673E71923E2}"/>
                  </a:ext>
                </a:extLst>
              </p:cNvPr>
              <p:cNvSpPr txBox="1"/>
              <p:nvPr/>
            </p:nvSpPr>
            <p:spPr>
              <a:xfrm>
                <a:off x="7625886" y="1533883"/>
                <a:ext cx="889987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02</a:t>
                </a:r>
                <a:endParaRPr lang="zh-CN" altLang="en-US" sz="3600" b="1" spc="600" dirty="0">
                  <a:solidFill>
                    <a:srgbClr val="3F8FC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2644A06D-11E3-433F-91FE-7B0B423527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12150" y="1622425"/>
                <a:ext cx="174626" cy="360363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组合 23">
              <a:extLst>
                <a:ext uri="{FF2B5EF4-FFF2-40B4-BE49-F238E27FC236}">
                  <a16:creationId xmlns:a16="http://schemas.microsoft.com/office/drawing/2014/main" id="{BFA5D160-B026-42CB-A20E-F2CB0332A953}"/>
                </a:ext>
              </a:extLst>
            </p:cNvPr>
            <p:cNvGrpSpPr/>
            <p:nvPr/>
          </p:nvGrpSpPr>
          <p:grpSpPr>
            <a:xfrm>
              <a:off x="7030704" y="2535410"/>
              <a:ext cx="3308086" cy="684393"/>
              <a:chOff x="7625886" y="1533883"/>
              <a:chExt cx="3308086" cy="684393"/>
            </a:xfrm>
          </p:grpSpPr>
          <p:sp>
            <p:nvSpPr>
              <p:cNvPr id="43" name="文本框 15">
                <a:extLst>
                  <a:ext uri="{FF2B5EF4-FFF2-40B4-BE49-F238E27FC236}">
                    <a16:creationId xmlns:a16="http://schemas.microsoft.com/office/drawing/2014/main" id="{8317326B-A951-4F9E-BFA1-370DEF51C468}"/>
                  </a:ext>
                </a:extLst>
              </p:cNvPr>
              <p:cNvSpPr txBox="1"/>
              <p:nvPr/>
            </p:nvSpPr>
            <p:spPr>
              <a:xfrm>
                <a:off x="8594870" y="1533883"/>
                <a:ext cx="2339102" cy="6843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3600" b="1" spc="600" dirty="0">
                    <a:solidFill>
                      <a:schemeClr val="accent6">
                        <a:lumMod val="7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專案呈現</a:t>
                </a:r>
              </a:p>
              <a:p>
                <a:endParaRPr lang="zh-CN" altLang="en-US" sz="3600" b="1" spc="600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sp>
            <p:nvSpPr>
              <p:cNvPr id="44" name="文本框 18">
                <a:extLst>
                  <a:ext uri="{FF2B5EF4-FFF2-40B4-BE49-F238E27FC236}">
                    <a16:creationId xmlns:a16="http://schemas.microsoft.com/office/drawing/2014/main" id="{18B7F90E-7941-45FF-8C1A-4BC4FBE0E8F7}"/>
                  </a:ext>
                </a:extLst>
              </p:cNvPr>
              <p:cNvSpPr txBox="1"/>
              <p:nvPr/>
            </p:nvSpPr>
            <p:spPr>
              <a:xfrm>
                <a:off x="7625886" y="1533883"/>
                <a:ext cx="889987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600" b="1" spc="600" dirty="0">
                    <a:solidFill>
                      <a:schemeClr val="accent6">
                        <a:lumMod val="7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03</a:t>
                </a:r>
                <a:endParaRPr lang="zh-CN" altLang="en-US" sz="3600" b="1" spc="600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cxnSp>
            <p:nvCxnSpPr>
              <p:cNvPr id="45" name="直接连接符 20">
                <a:extLst>
                  <a:ext uri="{FF2B5EF4-FFF2-40B4-BE49-F238E27FC236}">
                    <a16:creationId xmlns:a16="http://schemas.microsoft.com/office/drawing/2014/main" id="{5BFCED97-DB2E-4541-BE40-0BF0E6A06F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12150" y="1622425"/>
                <a:ext cx="174626" cy="360363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23">
              <a:extLst>
                <a:ext uri="{FF2B5EF4-FFF2-40B4-BE49-F238E27FC236}">
                  <a16:creationId xmlns:a16="http://schemas.microsoft.com/office/drawing/2014/main" id="{3E132440-5E2A-4E93-85EF-E4D874837CA2}"/>
                </a:ext>
              </a:extLst>
            </p:cNvPr>
            <p:cNvGrpSpPr/>
            <p:nvPr/>
          </p:nvGrpSpPr>
          <p:grpSpPr>
            <a:xfrm>
              <a:off x="7030704" y="3388695"/>
              <a:ext cx="4388510" cy="448905"/>
              <a:chOff x="7625886" y="1533883"/>
              <a:chExt cx="4388510" cy="448905"/>
            </a:xfrm>
          </p:grpSpPr>
          <p:sp>
            <p:nvSpPr>
              <p:cNvPr id="47" name="文本框 15">
                <a:extLst>
                  <a:ext uri="{FF2B5EF4-FFF2-40B4-BE49-F238E27FC236}">
                    <a16:creationId xmlns:a16="http://schemas.microsoft.com/office/drawing/2014/main" id="{4B5412D9-CE94-4099-BEB4-DD6027C4CEF8}"/>
                  </a:ext>
                </a:extLst>
              </p:cNvPr>
              <p:cNvSpPr txBox="1"/>
              <p:nvPr/>
            </p:nvSpPr>
            <p:spPr>
              <a:xfrm>
                <a:off x="8594870" y="1533883"/>
                <a:ext cx="3419526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TW" altLang="en-US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專案</a:t>
                </a:r>
                <a:r>
                  <a:rPr lang="en-US" altLang="zh-TW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PPT</a:t>
                </a:r>
                <a:r>
                  <a:rPr lang="zh-TW" altLang="en-US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整合</a:t>
                </a:r>
                <a:endParaRPr lang="en-US" altLang="zh-TW" sz="3600" b="1" spc="600" dirty="0">
                  <a:solidFill>
                    <a:srgbClr val="3F8FC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sp>
            <p:nvSpPr>
              <p:cNvPr id="48" name="文本框 18">
                <a:extLst>
                  <a:ext uri="{FF2B5EF4-FFF2-40B4-BE49-F238E27FC236}">
                    <a16:creationId xmlns:a16="http://schemas.microsoft.com/office/drawing/2014/main" id="{AA612472-426A-4031-A9F9-32A89F411999}"/>
                  </a:ext>
                </a:extLst>
              </p:cNvPr>
              <p:cNvSpPr txBox="1"/>
              <p:nvPr/>
            </p:nvSpPr>
            <p:spPr>
              <a:xfrm>
                <a:off x="7625886" y="1533883"/>
                <a:ext cx="889987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600" b="1" spc="600" dirty="0">
                    <a:solidFill>
                      <a:srgbClr val="3F8FC7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04</a:t>
                </a:r>
                <a:endParaRPr lang="zh-CN" altLang="en-US" sz="3600" b="1" spc="600" dirty="0">
                  <a:solidFill>
                    <a:srgbClr val="3F8FC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cxnSp>
            <p:nvCxnSpPr>
              <p:cNvPr id="49" name="直接连接符 20">
                <a:extLst>
                  <a:ext uri="{FF2B5EF4-FFF2-40B4-BE49-F238E27FC236}">
                    <a16:creationId xmlns:a16="http://schemas.microsoft.com/office/drawing/2014/main" id="{0FDAB88B-F566-4831-B9DC-5F952316AA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12150" y="1622425"/>
                <a:ext cx="174626" cy="360363"/>
              </a:xfrm>
              <a:prstGeom prst="line">
                <a:avLst/>
              </a:prstGeom>
              <a:ln w="19050">
                <a:solidFill>
                  <a:srgbClr val="97CCD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3">
              <a:extLst>
                <a:ext uri="{FF2B5EF4-FFF2-40B4-BE49-F238E27FC236}">
                  <a16:creationId xmlns:a16="http://schemas.microsoft.com/office/drawing/2014/main" id="{409A758E-E161-4611-B23B-D5A2DD461511}"/>
                </a:ext>
              </a:extLst>
            </p:cNvPr>
            <p:cNvGrpSpPr/>
            <p:nvPr/>
          </p:nvGrpSpPr>
          <p:grpSpPr>
            <a:xfrm>
              <a:off x="7030704" y="912444"/>
              <a:ext cx="4385304" cy="448905"/>
              <a:chOff x="7625886" y="1533883"/>
              <a:chExt cx="4385304" cy="448905"/>
            </a:xfrm>
          </p:grpSpPr>
          <p:sp>
            <p:nvSpPr>
              <p:cNvPr id="31" name="文本框 15">
                <a:extLst>
                  <a:ext uri="{FF2B5EF4-FFF2-40B4-BE49-F238E27FC236}">
                    <a16:creationId xmlns:a16="http://schemas.microsoft.com/office/drawing/2014/main" id="{7A973061-4074-48B9-A96B-E569854D2440}"/>
                  </a:ext>
                </a:extLst>
              </p:cNvPr>
              <p:cNvSpPr txBox="1"/>
              <p:nvPr/>
            </p:nvSpPr>
            <p:spPr>
              <a:xfrm>
                <a:off x="8594870" y="1533883"/>
                <a:ext cx="3416320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TW" altLang="en-US" sz="3600" b="1" spc="600" dirty="0">
                    <a:solidFill>
                      <a:schemeClr val="accent6">
                        <a:lumMod val="7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專案解決痛點</a:t>
                </a:r>
              </a:p>
            </p:txBody>
          </p:sp>
          <p:sp>
            <p:nvSpPr>
              <p:cNvPr id="32" name="文本框 18">
                <a:extLst>
                  <a:ext uri="{FF2B5EF4-FFF2-40B4-BE49-F238E27FC236}">
                    <a16:creationId xmlns:a16="http://schemas.microsoft.com/office/drawing/2014/main" id="{E12D1BF2-69FB-4327-9162-B085980F1AA8}"/>
                  </a:ext>
                </a:extLst>
              </p:cNvPr>
              <p:cNvSpPr txBox="1"/>
              <p:nvPr/>
            </p:nvSpPr>
            <p:spPr>
              <a:xfrm>
                <a:off x="7625886" y="1533883"/>
                <a:ext cx="889987" cy="368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3600" b="1" spc="600" dirty="0">
                    <a:solidFill>
                      <a:schemeClr val="accent6">
                        <a:lumMod val="75000"/>
                      </a:schemeClr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+mn-ea"/>
                    <a:sym typeface="+mn-lt"/>
                  </a:rPr>
                  <a:t>01</a:t>
                </a:r>
                <a:endParaRPr lang="zh-CN" altLang="en-US" sz="3600" b="1" spc="600" dirty="0">
                  <a:solidFill>
                    <a:schemeClr val="accent6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+mn-ea"/>
                  <a:sym typeface="+mn-lt"/>
                </a:endParaRPr>
              </a:p>
            </p:txBody>
          </p:sp>
          <p:cxnSp>
            <p:nvCxnSpPr>
              <p:cNvPr id="33" name="直接连接符 20">
                <a:extLst>
                  <a:ext uri="{FF2B5EF4-FFF2-40B4-BE49-F238E27FC236}">
                    <a16:creationId xmlns:a16="http://schemas.microsoft.com/office/drawing/2014/main" id="{2C59F15D-FDCB-48A1-B362-0CB7409BF9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12150" y="1622425"/>
                <a:ext cx="174626" cy="360363"/>
              </a:xfrm>
              <a:prstGeom prst="line">
                <a:avLst/>
              </a:prstGeom>
              <a:ln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图文框 13">
            <a:extLst>
              <a:ext uri="{FF2B5EF4-FFF2-40B4-BE49-F238E27FC236}">
                <a16:creationId xmlns:a16="http://schemas.microsoft.com/office/drawing/2014/main" id="{2DE91BA5-1BF1-4EED-A336-E9B5FE0FCE38}"/>
              </a:ext>
            </a:extLst>
          </p:cNvPr>
          <p:cNvSpPr/>
          <p:nvPr/>
        </p:nvSpPr>
        <p:spPr>
          <a:xfrm>
            <a:off x="1962329" y="2113091"/>
            <a:ext cx="5217409" cy="2412000"/>
          </a:xfrm>
          <a:prstGeom prst="frame">
            <a:avLst>
              <a:gd name="adj1" fmla="val 2949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9A051FA-FE78-4E80-A535-52635DA1A6AF}"/>
              </a:ext>
            </a:extLst>
          </p:cNvPr>
          <p:cNvSpPr/>
          <p:nvPr/>
        </p:nvSpPr>
        <p:spPr>
          <a:xfrm>
            <a:off x="-35624" y="5486871"/>
            <a:ext cx="2097434" cy="392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E201500-BB5C-534B-ADAF-F5D230E57D8F}"/>
              </a:ext>
            </a:extLst>
          </p:cNvPr>
          <p:cNvSpPr/>
          <p:nvPr/>
        </p:nvSpPr>
        <p:spPr>
          <a:xfrm>
            <a:off x="-35624" y="5699300"/>
            <a:ext cx="1751070" cy="333366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F8FC7"/>
              </a:solidFill>
              <a:cs typeface="+mn-ea"/>
              <a:sym typeface="+mn-lt"/>
            </a:endParaRPr>
          </a:p>
        </p:txBody>
      </p:sp>
      <p:pic>
        <p:nvPicPr>
          <p:cNvPr id="36" name="圖片 35">
            <a:extLst>
              <a:ext uri="{FF2B5EF4-FFF2-40B4-BE49-F238E27FC236}">
                <a16:creationId xmlns:a16="http://schemas.microsoft.com/office/drawing/2014/main" id="{2E7C7118-6A26-BB43-9F2C-304FDC2343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92458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1592E1BC-0B8F-4B2F-9CEA-2B41A8E8B32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3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DBECF68-B418-5442-B59C-C17302014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2" name="流程圖 1">
            <a:extLst>
              <a:ext uri="{FF2B5EF4-FFF2-40B4-BE49-F238E27FC236}">
                <a16:creationId xmlns:a16="http://schemas.microsoft.com/office/drawing/2014/main" id="{C0A6FF63-816D-F64B-9902-C29B91D5B4EC}"/>
              </a:ext>
            </a:extLst>
          </p:cNvPr>
          <p:cNvSpPr/>
          <p:nvPr/>
        </p:nvSpPr>
        <p:spPr>
          <a:xfrm>
            <a:off x="319607" y="2270194"/>
            <a:ext cx="6883107" cy="2118926"/>
          </a:xfrm>
          <a:prstGeom prst="flowChartProcess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流程圖 14">
            <a:extLst>
              <a:ext uri="{FF2B5EF4-FFF2-40B4-BE49-F238E27FC236}">
                <a16:creationId xmlns:a16="http://schemas.microsoft.com/office/drawing/2014/main" id="{A2440632-FFB4-6F44-AA68-F21E3579F5A5}"/>
              </a:ext>
            </a:extLst>
          </p:cNvPr>
          <p:cNvSpPr/>
          <p:nvPr/>
        </p:nvSpPr>
        <p:spPr>
          <a:xfrm>
            <a:off x="482765" y="2433352"/>
            <a:ext cx="6730707" cy="2118926"/>
          </a:xfrm>
          <a:prstGeom prst="flowChartProcess">
            <a:avLst/>
          </a:prstGeom>
          <a:noFill/>
          <a:ln w="57150">
            <a:solidFill>
              <a:srgbClr val="3F8F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7172A7-7BA5-42BB-B3BC-4BDD5029C853}"/>
              </a:ext>
            </a:extLst>
          </p:cNvPr>
          <p:cNvSpPr/>
          <p:nvPr/>
        </p:nvSpPr>
        <p:spPr>
          <a:xfrm>
            <a:off x="7202714" y="0"/>
            <a:ext cx="3438971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3">
            <a:extLst>
              <a:ext uri="{FF2B5EF4-FFF2-40B4-BE49-F238E27FC236}">
                <a16:creationId xmlns:a16="http://schemas.microsoft.com/office/drawing/2014/main" id="{52C0191A-B6A3-F345-85AA-D5CE143588B1}"/>
              </a:ext>
            </a:extLst>
          </p:cNvPr>
          <p:cNvSpPr txBox="1"/>
          <p:nvPr/>
        </p:nvSpPr>
        <p:spPr>
          <a:xfrm>
            <a:off x="7494859" y="1544553"/>
            <a:ext cx="2759090" cy="357020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spc="300" dirty="0">
                <a:solidFill>
                  <a:schemeClr val="bg1"/>
                </a:solidFill>
                <a:cs typeface="+mn-ea"/>
                <a:sym typeface="+mn-lt"/>
              </a:rPr>
              <a:t>PART</a:t>
            </a:r>
          </a:p>
          <a:p>
            <a:pPr algn="ctr"/>
            <a:r>
              <a:rPr lang="en-US" altLang="zh-CN" sz="16600" spc="3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16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02D5B8-2590-5444-96A3-A58F56BFDB85}"/>
              </a:ext>
            </a:extLst>
          </p:cNvPr>
          <p:cNvSpPr txBox="1"/>
          <p:nvPr/>
        </p:nvSpPr>
        <p:spPr>
          <a:xfrm>
            <a:off x="1714637" y="2867992"/>
            <a:ext cx="47064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5400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專案解決痛點</a:t>
            </a:r>
          </a:p>
        </p:txBody>
      </p:sp>
    </p:spTree>
    <p:extLst>
      <p:ext uri="{BB962C8B-B14F-4D97-AF65-F5344CB8AC3E}">
        <p14:creationId xmlns:p14="http://schemas.microsoft.com/office/powerpoint/2010/main" val="42112263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BEA9B1F-CED9-4269-9028-92B80DBE5A6D}"/>
              </a:ext>
            </a:extLst>
          </p:cNvPr>
          <p:cNvSpPr txBox="1"/>
          <p:nvPr/>
        </p:nvSpPr>
        <p:spPr>
          <a:xfrm>
            <a:off x="8373927" y="1804262"/>
            <a:ext cx="2759089" cy="357020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spc="300" dirty="0">
                <a:solidFill>
                  <a:schemeClr val="bg1"/>
                </a:solidFill>
                <a:cs typeface="+mn-ea"/>
                <a:sym typeface="+mn-lt"/>
              </a:rPr>
              <a:t>PART</a:t>
            </a:r>
          </a:p>
          <a:p>
            <a:pPr algn="ctr"/>
            <a:r>
              <a:rPr lang="en-US" altLang="zh-CN" sz="16600" spc="3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16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1592E1BC-0B8F-4B2F-9CEA-2B41A8E8B32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4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1FE98F8A-E2C7-3243-80B1-1184F896F16F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新聞趨勢逐成形，大量資料難快速消化</a:t>
            </a:r>
          </a:p>
        </p:txBody>
      </p:sp>
      <p:graphicFrame>
        <p:nvGraphicFramePr>
          <p:cNvPr id="27" name="資料庫圖表 26">
            <a:extLst>
              <a:ext uri="{FF2B5EF4-FFF2-40B4-BE49-F238E27FC236}">
                <a16:creationId xmlns:a16="http://schemas.microsoft.com/office/drawing/2014/main" id="{7D866D13-A256-7244-8445-8799F7ECE4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9004325"/>
              </p:ext>
            </p:extLst>
          </p:nvPr>
        </p:nvGraphicFramePr>
        <p:xfrm>
          <a:off x="253340" y="1586565"/>
          <a:ext cx="11685319" cy="4956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1" name="圖片 30">
            <a:extLst>
              <a:ext uri="{FF2B5EF4-FFF2-40B4-BE49-F238E27FC236}">
                <a16:creationId xmlns:a16="http://schemas.microsoft.com/office/drawing/2014/main" id="{23426A0E-D83F-A941-8935-369E2685307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grpSp>
        <p:nvGrpSpPr>
          <p:cNvPr id="32" name="组合 17">
            <a:extLst>
              <a:ext uri="{FF2B5EF4-FFF2-40B4-BE49-F238E27FC236}">
                <a16:creationId xmlns:a16="http://schemas.microsoft.com/office/drawing/2014/main" id="{82AAB2F1-5749-2646-8797-B3BF9A12197A}"/>
              </a:ext>
            </a:extLst>
          </p:cNvPr>
          <p:cNvGrpSpPr/>
          <p:nvPr/>
        </p:nvGrpSpPr>
        <p:grpSpPr>
          <a:xfrm>
            <a:off x="7876992" y="1381489"/>
            <a:ext cx="993869" cy="1796609"/>
            <a:chOff x="2444750" y="1443038"/>
            <a:chExt cx="1651000" cy="2984500"/>
          </a:xfrm>
          <a:solidFill>
            <a:schemeClr val="bg2">
              <a:lumMod val="75000"/>
            </a:schemeClr>
          </a:solidFill>
        </p:grpSpPr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DFC19402-F53E-C64A-B4C7-C208539F17F9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509963" y="1443038"/>
              <a:ext cx="177800" cy="460375"/>
            </a:xfrm>
            <a:custGeom>
              <a:avLst/>
              <a:gdLst>
                <a:gd name="T0" fmla="*/ 741 w 989"/>
                <a:gd name="T1" fmla="*/ 2563 h 2563"/>
                <a:gd name="T2" fmla="*/ 989 w 989"/>
                <a:gd name="T3" fmla="*/ 2461 h 2563"/>
                <a:gd name="T4" fmla="*/ 494 w 989"/>
                <a:gd name="T5" fmla="*/ 1462 h 2563"/>
                <a:gd name="T6" fmla="*/ 700 w 989"/>
                <a:gd name="T7" fmla="*/ 1322 h 2563"/>
                <a:gd name="T8" fmla="*/ 0 w 989"/>
                <a:gd name="T9" fmla="*/ 0 h 2563"/>
                <a:gd name="T10" fmla="*/ 443 w 989"/>
                <a:gd name="T11" fmla="*/ 1298 h 2563"/>
                <a:gd name="T12" fmla="*/ 225 w 989"/>
                <a:gd name="T13" fmla="*/ 1362 h 2563"/>
                <a:gd name="T14" fmla="*/ 741 w 989"/>
                <a:gd name="T15" fmla="*/ 2563 h 2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9" h="2563">
                  <a:moveTo>
                    <a:pt x="741" y="2563"/>
                  </a:moveTo>
                  <a:cubicBezTo>
                    <a:pt x="824" y="2529"/>
                    <a:pt x="907" y="2496"/>
                    <a:pt x="989" y="2461"/>
                  </a:cubicBezTo>
                  <a:cubicBezTo>
                    <a:pt x="821" y="2129"/>
                    <a:pt x="662" y="1793"/>
                    <a:pt x="494" y="1462"/>
                  </a:cubicBezTo>
                  <a:cubicBezTo>
                    <a:pt x="562" y="1415"/>
                    <a:pt x="631" y="1369"/>
                    <a:pt x="700" y="1322"/>
                  </a:cubicBezTo>
                  <a:cubicBezTo>
                    <a:pt x="466" y="882"/>
                    <a:pt x="245" y="434"/>
                    <a:pt x="0" y="0"/>
                  </a:cubicBezTo>
                  <a:cubicBezTo>
                    <a:pt x="145" y="434"/>
                    <a:pt x="297" y="865"/>
                    <a:pt x="443" y="1298"/>
                  </a:cubicBezTo>
                  <a:cubicBezTo>
                    <a:pt x="371" y="1319"/>
                    <a:pt x="298" y="1340"/>
                    <a:pt x="225" y="1362"/>
                  </a:cubicBezTo>
                  <a:cubicBezTo>
                    <a:pt x="397" y="1762"/>
                    <a:pt x="570" y="2162"/>
                    <a:pt x="741" y="25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686A986C-AF3F-8D43-B292-4979F938E2BF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897188" y="1477963"/>
              <a:ext cx="142875" cy="487363"/>
            </a:xfrm>
            <a:custGeom>
              <a:avLst/>
              <a:gdLst>
                <a:gd name="T0" fmla="*/ 0 w 788"/>
                <a:gd name="T1" fmla="*/ 2658 h 2724"/>
                <a:gd name="T2" fmla="*/ 330 w 788"/>
                <a:gd name="T3" fmla="*/ 2724 h 2724"/>
                <a:gd name="T4" fmla="*/ 283 w 788"/>
                <a:gd name="T5" fmla="*/ 1788 h 2724"/>
                <a:gd name="T6" fmla="*/ 642 w 788"/>
                <a:gd name="T7" fmla="*/ 1811 h 2724"/>
                <a:gd name="T8" fmla="*/ 759 w 788"/>
                <a:gd name="T9" fmla="*/ 383 h 2724"/>
                <a:gd name="T10" fmla="*/ 772 w 788"/>
                <a:gd name="T11" fmla="*/ 0 h 2724"/>
                <a:gd name="T12" fmla="*/ 406 w 788"/>
                <a:gd name="T13" fmla="*/ 1557 h 2724"/>
                <a:gd name="T14" fmla="*/ 90 w 788"/>
                <a:gd name="T15" fmla="*/ 1462 h 2724"/>
                <a:gd name="T16" fmla="*/ 0 w 788"/>
                <a:gd name="T17" fmla="*/ 2658 h 2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8" h="2724">
                  <a:moveTo>
                    <a:pt x="0" y="2658"/>
                  </a:moveTo>
                  <a:cubicBezTo>
                    <a:pt x="110" y="2681"/>
                    <a:pt x="220" y="2702"/>
                    <a:pt x="330" y="2724"/>
                  </a:cubicBezTo>
                  <a:cubicBezTo>
                    <a:pt x="313" y="2412"/>
                    <a:pt x="299" y="2100"/>
                    <a:pt x="283" y="1788"/>
                  </a:cubicBezTo>
                  <a:cubicBezTo>
                    <a:pt x="403" y="1794"/>
                    <a:pt x="522" y="1804"/>
                    <a:pt x="642" y="1811"/>
                  </a:cubicBezTo>
                  <a:cubicBezTo>
                    <a:pt x="686" y="1336"/>
                    <a:pt x="719" y="859"/>
                    <a:pt x="759" y="383"/>
                  </a:cubicBezTo>
                  <a:cubicBezTo>
                    <a:pt x="767" y="256"/>
                    <a:pt x="788" y="128"/>
                    <a:pt x="772" y="0"/>
                  </a:cubicBezTo>
                  <a:cubicBezTo>
                    <a:pt x="667" y="523"/>
                    <a:pt x="524" y="1037"/>
                    <a:pt x="406" y="1557"/>
                  </a:cubicBezTo>
                  <a:cubicBezTo>
                    <a:pt x="301" y="1525"/>
                    <a:pt x="196" y="1492"/>
                    <a:pt x="90" y="1462"/>
                  </a:cubicBezTo>
                  <a:cubicBezTo>
                    <a:pt x="60" y="1861"/>
                    <a:pt x="33" y="2260"/>
                    <a:pt x="0" y="26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3C49B487-500D-0E45-814E-B0D1EB5A1EE6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524250" y="1509713"/>
              <a:ext cx="339725" cy="411163"/>
            </a:xfrm>
            <a:custGeom>
              <a:avLst/>
              <a:gdLst>
                <a:gd name="T0" fmla="*/ 1093 w 1890"/>
                <a:gd name="T1" fmla="*/ 1658 h 2298"/>
                <a:gd name="T2" fmla="*/ 1707 w 1890"/>
                <a:gd name="T3" fmla="*/ 2298 h 2298"/>
                <a:gd name="T4" fmla="*/ 1890 w 1890"/>
                <a:gd name="T5" fmla="*/ 2012 h 2298"/>
                <a:gd name="T6" fmla="*/ 1394 w 1890"/>
                <a:gd name="T7" fmla="*/ 1676 h 2298"/>
                <a:gd name="T8" fmla="*/ 1540 w 1890"/>
                <a:gd name="T9" fmla="*/ 1355 h 2298"/>
                <a:gd name="T10" fmla="*/ 908 w 1890"/>
                <a:gd name="T11" fmla="*/ 932 h 2298"/>
                <a:gd name="T12" fmla="*/ 992 w 1890"/>
                <a:gd name="T13" fmla="*/ 649 h 2298"/>
                <a:gd name="T14" fmla="*/ 0 w 1890"/>
                <a:gd name="T15" fmla="*/ 0 h 2298"/>
                <a:gd name="T16" fmla="*/ 750 w 1890"/>
                <a:gd name="T17" fmla="*/ 769 h 2298"/>
                <a:gd name="T18" fmla="*/ 632 w 1890"/>
                <a:gd name="T19" fmla="*/ 923 h 2298"/>
                <a:gd name="T20" fmla="*/ 1225 w 1890"/>
                <a:gd name="T21" fmla="*/ 1456 h 2298"/>
                <a:gd name="T22" fmla="*/ 1093 w 1890"/>
                <a:gd name="T23" fmla="*/ 1658 h 2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0" h="2298">
                  <a:moveTo>
                    <a:pt x="1093" y="1658"/>
                  </a:moveTo>
                  <a:cubicBezTo>
                    <a:pt x="1294" y="1874"/>
                    <a:pt x="1505" y="2082"/>
                    <a:pt x="1707" y="2298"/>
                  </a:cubicBezTo>
                  <a:cubicBezTo>
                    <a:pt x="1769" y="2203"/>
                    <a:pt x="1830" y="2107"/>
                    <a:pt x="1890" y="2012"/>
                  </a:cubicBezTo>
                  <a:cubicBezTo>
                    <a:pt x="1724" y="1902"/>
                    <a:pt x="1559" y="1789"/>
                    <a:pt x="1394" y="1676"/>
                  </a:cubicBezTo>
                  <a:cubicBezTo>
                    <a:pt x="1443" y="1569"/>
                    <a:pt x="1493" y="1463"/>
                    <a:pt x="1540" y="1355"/>
                  </a:cubicBezTo>
                  <a:cubicBezTo>
                    <a:pt x="1329" y="1214"/>
                    <a:pt x="1117" y="1076"/>
                    <a:pt x="908" y="932"/>
                  </a:cubicBezTo>
                  <a:cubicBezTo>
                    <a:pt x="936" y="837"/>
                    <a:pt x="965" y="743"/>
                    <a:pt x="992" y="649"/>
                  </a:cubicBezTo>
                  <a:cubicBezTo>
                    <a:pt x="659" y="435"/>
                    <a:pt x="334" y="210"/>
                    <a:pt x="0" y="0"/>
                  </a:cubicBezTo>
                  <a:cubicBezTo>
                    <a:pt x="243" y="262"/>
                    <a:pt x="502" y="510"/>
                    <a:pt x="750" y="769"/>
                  </a:cubicBezTo>
                  <a:cubicBezTo>
                    <a:pt x="711" y="820"/>
                    <a:pt x="672" y="872"/>
                    <a:pt x="632" y="923"/>
                  </a:cubicBezTo>
                  <a:cubicBezTo>
                    <a:pt x="831" y="1100"/>
                    <a:pt x="1026" y="1279"/>
                    <a:pt x="1225" y="1456"/>
                  </a:cubicBezTo>
                  <a:cubicBezTo>
                    <a:pt x="1181" y="1523"/>
                    <a:pt x="1138" y="1591"/>
                    <a:pt x="1093" y="16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E64573FF-418F-394C-850B-43145E2FB129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660650" y="1590676"/>
              <a:ext cx="354012" cy="396875"/>
            </a:xfrm>
            <a:custGeom>
              <a:avLst/>
              <a:gdLst>
                <a:gd name="T0" fmla="*/ 0 w 1970"/>
                <a:gd name="T1" fmla="*/ 2082 h 2213"/>
                <a:gd name="T2" fmla="*/ 311 w 1970"/>
                <a:gd name="T3" fmla="*/ 2213 h 2213"/>
                <a:gd name="T4" fmla="*/ 559 w 1970"/>
                <a:gd name="T5" fmla="*/ 1664 h 2213"/>
                <a:gd name="T6" fmla="*/ 896 w 1970"/>
                <a:gd name="T7" fmla="*/ 1757 h 2213"/>
                <a:gd name="T8" fmla="*/ 1202 w 1970"/>
                <a:gd name="T9" fmla="*/ 1062 h 2213"/>
                <a:gd name="T10" fmla="*/ 1500 w 1970"/>
                <a:gd name="T11" fmla="*/ 1094 h 2213"/>
                <a:gd name="T12" fmla="*/ 1970 w 1970"/>
                <a:gd name="T13" fmla="*/ 0 h 2213"/>
                <a:gd name="T14" fmla="*/ 1344 w 1970"/>
                <a:gd name="T15" fmla="*/ 877 h 2213"/>
                <a:gd name="T16" fmla="*/ 1169 w 1970"/>
                <a:gd name="T17" fmla="*/ 787 h 2213"/>
                <a:gd name="T18" fmla="*/ 744 w 1970"/>
                <a:gd name="T19" fmla="*/ 1461 h 2213"/>
                <a:gd name="T20" fmla="*/ 522 w 1970"/>
                <a:gd name="T21" fmla="*/ 1369 h 2213"/>
                <a:gd name="T22" fmla="*/ 0 w 1970"/>
                <a:gd name="T23" fmla="*/ 2082 h 2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70" h="2213">
                  <a:moveTo>
                    <a:pt x="0" y="2082"/>
                  </a:moveTo>
                  <a:cubicBezTo>
                    <a:pt x="104" y="2125"/>
                    <a:pt x="208" y="2168"/>
                    <a:pt x="311" y="2213"/>
                  </a:cubicBezTo>
                  <a:cubicBezTo>
                    <a:pt x="392" y="2029"/>
                    <a:pt x="477" y="1847"/>
                    <a:pt x="559" y="1664"/>
                  </a:cubicBezTo>
                  <a:cubicBezTo>
                    <a:pt x="671" y="1696"/>
                    <a:pt x="784" y="1725"/>
                    <a:pt x="896" y="1757"/>
                  </a:cubicBezTo>
                  <a:cubicBezTo>
                    <a:pt x="999" y="1526"/>
                    <a:pt x="1106" y="1296"/>
                    <a:pt x="1202" y="1062"/>
                  </a:cubicBezTo>
                  <a:cubicBezTo>
                    <a:pt x="1302" y="1070"/>
                    <a:pt x="1401" y="1081"/>
                    <a:pt x="1500" y="1094"/>
                  </a:cubicBezTo>
                  <a:cubicBezTo>
                    <a:pt x="1654" y="729"/>
                    <a:pt x="1827" y="370"/>
                    <a:pt x="1970" y="0"/>
                  </a:cubicBezTo>
                  <a:cubicBezTo>
                    <a:pt x="1761" y="293"/>
                    <a:pt x="1552" y="584"/>
                    <a:pt x="1344" y="877"/>
                  </a:cubicBezTo>
                  <a:cubicBezTo>
                    <a:pt x="1285" y="847"/>
                    <a:pt x="1227" y="817"/>
                    <a:pt x="1169" y="787"/>
                  </a:cubicBezTo>
                  <a:cubicBezTo>
                    <a:pt x="1028" y="1012"/>
                    <a:pt x="888" y="1238"/>
                    <a:pt x="744" y="1461"/>
                  </a:cubicBezTo>
                  <a:cubicBezTo>
                    <a:pt x="671" y="1429"/>
                    <a:pt x="597" y="1397"/>
                    <a:pt x="522" y="1369"/>
                  </a:cubicBezTo>
                  <a:cubicBezTo>
                    <a:pt x="347" y="1605"/>
                    <a:pt x="174" y="1845"/>
                    <a:pt x="0" y="20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FA65DBD8-4A74-E24E-9BBC-E201A37450B6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548063" y="1720851"/>
              <a:ext cx="469900" cy="220663"/>
            </a:xfrm>
            <a:custGeom>
              <a:avLst/>
              <a:gdLst>
                <a:gd name="T0" fmla="*/ 1328 w 2613"/>
                <a:gd name="T1" fmla="*/ 940 h 1231"/>
                <a:gd name="T2" fmla="*/ 2493 w 2613"/>
                <a:gd name="T3" fmla="*/ 1231 h 1231"/>
                <a:gd name="T4" fmla="*/ 2613 w 2613"/>
                <a:gd name="T5" fmla="*/ 917 h 1231"/>
                <a:gd name="T6" fmla="*/ 1682 w 2613"/>
                <a:gd name="T7" fmla="*/ 805 h 1231"/>
                <a:gd name="T8" fmla="*/ 1771 w 2613"/>
                <a:gd name="T9" fmla="*/ 451 h 1231"/>
                <a:gd name="T10" fmla="*/ 0 w 2613"/>
                <a:gd name="T11" fmla="*/ 0 h 1231"/>
                <a:gd name="T12" fmla="*/ 1474 w 2613"/>
                <a:gd name="T13" fmla="*/ 645 h 1231"/>
                <a:gd name="T14" fmla="*/ 1328 w 2613"/>
                <a:gd name="T15" fmla="*/ 940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3" h="1231">
                  <a:moveTo>
                    <a:pt x="1328" y="940"/>
                  </a:moveTo>
                  <a:cubicBezTo>
                    <a:pt x="1717" y="1037"/>
                    <a:pt x="2104" y="1135"/>
                    <a:pt x="2493" y="1231"/>
                  </a:cubicBezTo>
                  <a:cubicBezTo>
                    <a:pt x="2533" y="1126"/>
                    <a:pt x="2574" y="1022"/>
                    <a:pt x="2613" y="917"/>
                  </a:cubicBezTo>
                  <a:cubicBezTo>
                    <a:pt x="2302" y="882"/>
                    <a:pt x="1993" y="841"/>
                    <a:pt x="1682" y="805"/>
                  </a:cubicBezTo>
                  <a:cubicBezTo>
                    <a:pt x="1711" y="687"/>
                    <a:pt x="1740" y="569"/>
                    <a:pt x="1771" y="451"/>
                  </a:cubicBezTo>
                  <a:cubicBezTo>
                    <a:pt x="1180" y="304"/>
                    <a:pt x="592" y="145"/>
                    <a:pt x="0" y="0"/>
                  </a:cubicBezTo>
                  <a:cubicBezTo>
                    <a:pt x="486" y="226"/>
                    <a:pt x="984" y="427"/>
                    <a:pt x="1474" y="645"/>
                  </a:cubicBezTo>
                  <a:cubicBezTo>
                    <a:pt x="1424" y="743"/>
                    <a:pt x="1375" y="841"/>
                    <a:pt x="1328" y="9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37904DFD-B3E4-8D45-B2AA-4130096D9C59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2563813" y="1746251"/>
              <a:ext cx="431800" cy="250825"/>
            </a:xfrm>
            <a:custGeom>
              <a:avLst/>
              <a:gdLst>
                <a:gd name="T0" fmla="*/ 141 w 2399"/>
                <a:gd name="T1" fmla="*/ 1392 h 1392"/>
                <a:gd name="T2" fmla="*/ 1038 w 2399"/>
                <a:gd name="T3" fmla="*/ 733 h 1392"/>
                <a:gd name="T4" fmla="*/ 1217 w 2399"/>
                <a:gd name="T5" fmla="*/ 911 h 1392"/>
                <a:gd name="T6" fmla="*/ 2399 w 2399"/>
                <a:gd name="T7" fmla="*/ 0 h 1392"/>
                <a:gd name="T8" fmla="*/ 1194 w 2399"/>
                <a:gd name="T9" fmla="*/ 654 h 1392"/>
                <a:gd name="T10" fmla="*/ 1092 w 2399"/>
                <a:gd name="T11" fmla="*/ 451 h 1392"/>
                <a:gd name="T12" fmla="*/ 0 w 2399"/>
                <a:gd name="T13" fmla="*/ 1165 h 1392"/>
                <a:gd name="T14" fmla="*/ 141 w 2399"/>
                <a:gd name="T15" fmla="*/ 1392 h 1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99" h="1392">
                  <a:moveTo>
                    <a:pt x="141" y="1392"/>
                  </a:moveTo>
                  <a:cubicBezTo>
                    <a:pt x="440" y="1172"/>
                    <a:pt x="741" y="954"/>
                    <a:pt x="1038" y="733"/>
                  </a:cubicBezTo>
                  <a:cubicBezTo>
                    <a:pt x="1098" y="792"/>
                    <a:pt x="1157" y="852"/>
                    <a:pt x="1217" y="911"/>
                  </a:cubicBezTo>
                  <a:cubicBezTo>
                    <a:pt x="1610" y="605"/>
                    <a:pt x="2009" y="308"/>
                    <a:pt x="2399" y="0"/>
                  </a:cubicBezTo>
                  <a:cubicBezTo>
                    <a:pt x="1992" y="207"/>
                    <a:pt x="1597" y="438"/>
                    <a:pt x="1194" y="654"/>
                  </a:cubicBezTo>
                  <a:cubicBezTo>
                    <a:pt x="1160" y="587"/>
                    <a:pt x="1126" y="519"/>
                    <a:pt x="1092" y="451"/>
                  </a:cubicBezTo>
                  <a:cubicBezTo>
                    <a:pt x="728" y="689"/>
                    <a:pt x="362" y="924"/>
                    <a:pt x="0" y="1165"/>
                  </a:cubicBezTo>
                  <a:cubicBezTo>
                    <a:pt x="46" y="1241"/>
                    <a:pt x="93" y="1317"/>
                    <a:pt x="141" y="139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09D12B1F-A97D-9145-B9BC-D6D4CFEDF35E}"/>
                </a:ext>
              </a:extLst>
            </p:cNvPr>
            <p:cNvSpPr>
              <a:spLocks noEditPoints="1"/>
            </p:cNvSpPr>
            <p:nvPr/>
          </p:nvSpPr>
          <p:spPr bwMode="auto">
            <a:xfrm flipV="1">
              <a:off x="2444750" y="1954213"/>
              <a:ext cx="1651000" cy="2473325"/>
            </a:xfrm>
            <a:custGeom>
              <a:avLst/>
              <a:gdLst>
                <a:gd name="T0" fmla="*/ 3214 w 9186"/>
                <a:gd name="T1" fmla="*/ 12874 h 13789"/>
                <a:gd name="T2" fmla="*/ 4576 w 9186"/>
                <a:gd name="T3" fmla="*/ 13758 h 13789"/>
                <a:gd name="T4" fmla="*/ 6004 w 9186"/>
                <a:gd name="T5" fmla="*/ 12977 h 13789"/>
                <a:gd name="T6" fmla="*/ 6347 w 9186"/>
                <a:gd name="T7" fmla="*/ 13313 h 13789"/>
                <a:gd name="T8" fmla="*/ 6919 w 9186"/>
                <a:gd name="T9" fmla="*/ 13256 h 13789"/>
                <a:gd name="T10" fmla="*/ 8472 w 9186"/>
                <a:gd name="T11" fmla="*/ 12233 h 13789"/>
                <a:gd name="T12" fmla="*/ 9060 w 9186"/>
                <a:gd name="T13" fmla="*/ 11592 h 13789"/>
                <a:gd name="T14" fmla="*/ 8825 w 9186"/>
                <a:gd name="T15" fmla="*/ 10763 h 13789"/>
                <a:gd name="T16" fmla="*/ 8382 w 9186"/>
                <a:gd name="T17" fmla="*/ 10594 h 13789"/>
                <a:gd name="T18" fmla="*/ 6543 w 9186"/>
                <a:gd name="T19" fmla="*/ 9933 h 13789"/>
                <a:gd name="T20" fmla="*/ 6543 w 9186"/>
                <a:gd name="T21" fmla="*/ 864 h 13789"/>
                <a:gd name="T22" fmla="*/ 6170 w 9186"/>
                <a:gd name="T23" fmla="*/ 185 h 13789"/>
                <a:gd name="T24" fmla="*/ 5295 w 9186"/>
                <a:gd name="T25" fmla="*/ 175 h 13789"/>
                <a:gd name="T26" fmla="*/ 4903 w 9186"/>
                <a:gd name="T27" fmla="*/ 865 h 13789"/>
                <a:gd name="T28" fmla="*/ 4903 w 9186"/>
                <a:gd name="T29" fmla="*/ 5220 h 13789"/>
                <a:gd name="T30" fmla="*/ 4356 w 9186"/>
                <a:gd name="T31" fmla="*/ 5220 h 13789"/>
                <a:gd name="T32" fmla="*/ 4356 w 9186"/>
                <a:gd name="T33" fmla="*/ 896 h 13789"/>
                <a:gd name="T34" fmla="*/ 4044 w 9186"/>
                <a:gd name="T35" fmla="*/ 232 h 13789"/>
                <a:gd name="T36" fmla="*/ 3131 w 9186"/>
                <a:gd name="T37" fmla="*/ 161 h 13789"/>
                <a:gd name="T38" fmla="*/ 2715 w 9186"/>
                <a:gd name="T39" fmla="*/ 863 h 13789"/>
                <a:gd name="T40" fmla="*/ 2715 w 9186"/>
                <a:gd name="T41" fmla="*/ 9931 h 13789"/>
                <a:gd name="T42" fmla="*/ 748 w 9186"/>
                <a:gd name="T43" fmla="*/ 10615 h 13789"/>
                <a:gd name="T44" fmla="*/ 363 w 9186"/>
                <a:gd name="T45" fmla="*/ 10762 h 13789"/>
                <a:gd name="T46" fmla="*/ 127 w 9186"/>
                <a:gd name="T47" fmla="*/ 11592 h 13789"/>
                <a:gd name="T48" fmla="*/ 759 w 9186"/>
                <a:gd name="T49" fmla="*/ 12267 h 13789"/>
                <a:gd name="T50" fmla="*/ 2336 w 9186"/>
                <a:gd name="T51" fmla="*/ 13293 h 13789"/>
                <a:gd name="T52" fmla="*/ 3214 w 9186"/>
                <a:gd name="T53" fmla="*/ 12874 h 13789"/>
                <a:gd name="T54" fmla="*/ 2861 w 9186"/>
                <a:gd name="T55" fmla="*/ 12176 h 13789"/>
                <a:gd name="T56" fmla="*/ 1840 w 9186"/>
                <a:gd name="T57" fmla="*/ 11531 h 13789"/>
                <a:gd name="T58" fmla="*/ 3016 w 9186"/>
                <a:gd name="T59" fmla="*/ 11126 h 13789"/>
                <a:gd name="T60" fmla="*/ 3361 w 9186"/>
                <a:gd name="T61" fmla="*/ 11022 h 13789"/>
                <a:gd name="T62" fmla="*/ 4753 w 9186"/>
                <a:gd name="T63" fmla="*/ 10467 h 13789"/>
                <a:gd name="T64" fmla="*/ 5898 w 9186"/>
                <a:gd name="T65" fmla="*/ 11015 h 13789"/>
                <a:gd name="T66" fmla="*/ 5978 w 9186"/>
                <a:gd name="T67" fmla="*/ 11032 h 13789"/>
                <a:gd name="T68" fmla="*/ 7349 w 9186"/>
                <a:gd name="T69" fmla="*/ 11529 h 13789"/>
                <a:gd name="T70" fmla="*/ 6227 w 9186"/>
                <a:gd name="T71" fmla="*/ 12238 h 13789"/>
                <a:gd name="T72" fmla="*/ 5958 w 9186"/>
                <a:gd name="T73" fmla="*/ 11300 h 13789"/>
                <a:gd name="T74" fmla="*/ 4713 w 9186"/>
                <a:gd name="T75" fmla="*/ 10588 h 13789"/>
                <a:gd name="T76" fmla="*/ 3463 w 9186"/>
                <a:gd name="T77" fmla="*/ 11107 h 13789"/>
                <a:gd name="T78" fmla="*/ 3052 w 9186"/>
                <a:gd name="T79" fmla="*/ 12311 h 13789"/>
                <a:gd name="T80" fmla="*/ 2861 w 9186"/>
                <a:gd name="T81" fmla="*/ 12176 h 13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6" h="13789">
                  <a:moveTo>
                    <a:pt x="3214" y="12874"/>
                  </a:moveTo>
                  <a:cubicBezTo>
                    <a:pt x="3462" y="13386"/>
                    <a:pt x="4005" y="13746"/>
                    <a:pt x="4576" y="13758"/>
                  </a:cubicBezTo>
                  <a:cubicBezTo>
                    <a:pt x="5149" y="13789"/>
                    <a:pt x="5715" y="13470"/>
                    <a:pt x="6004" y="12977"/>
                  </a:cubicBezTo>
                  <a:cubicBezTo>
                    <a:pt x="6075" y="13124"/>
                    <a:pt x="6192" y="13254"/>
                    <a:pt x="6347" y="13313"/>
                  </a:cubicBezTo>
                  <a:cubicBezTo>
                    <a:pt x="6532" y="13388"/>
                    <a:pt x="6752" y="13365"/>
                    <a:pt x="6919" y="13256"/>
                  </a:cubicBezTo>
                  <a:cubicBezTo>
                    <a:pt x="7449" y="12935"/>
                    <a:pt x="7978" y="12608"/>
                    <a:pt x="8472" y="12233"/>
                  </a:cubicBezTo>
                  <a:cubicBezTo>
                    <a:pt x="8699" y="12053"/>
                    <a:pt x="8941" y="11865"/>
                    <a:pt x="9060" y="11592"/>
                  </a:cubicBezTo>
                  <a:cubicBezTo>
                    <a:pt x="9186" y="11305"/>
                    <a:pt x="9091" y="10935"/>
                    <a:pt x="8825" y="10763"/>
                  </a:cubicBezTo>
                  <a:cubicBezTo>
                    <a:pt x="8694" y="10668"/>
                    <a:pt x="8529" y="10652"/>
                    <a:pt x="8382" y="10594"/>
                  </a:cubicBezTo>
                  <a:cubicBezTo>
                    <a:pt x="7770" y="10373"/>
                    <a:pt x="7155" y="10155"/>
                    <a:pt x="6543" y="9933"/>
                  </a:cubicBezTo>
                  <a:cubicBezTo>
                    <a:pt x="6544" y="6910"/>
                    <a:pt x="6542" y="3887"/>
                    <a:pt x="6543" y="864"/>
                  </a:cubicBezTo>
                  <a:cubicBezTo>
                    <a:pt x="6546" y="594"/>
                    <a:pt x="6398" y="329"/>
                    <a:pt x="6170" y="185"/>
                  </a:cubicBezTo>
                  <a:cubicBezTo>
                    <a:pt x="5912" y="17"/>
                    <a:pt x="5557" y="14"/>
                    <a:pt x="5295" y="175"/>
                  </a:cubicBezTo>
                  <a:cubicBezTo>
                    <a:pt x="5058" y="319"/>
                    <a:pt x="4906" y="588"/>
                    <a:pt x="4903" y="865"/>
                  </a:cubicBezTo>
                  <a:cubicBezTo>
                    <a:pt x="4902" y="2316"/>
                    <a:pt x="4903" y="3768"/>
                    <a:pt x="4903" y="5220"/>
                  </a:cubicBezTo>
                  <a:cubicBezTo>
                    <a:pt x="4720" y="5220"/>
                    <a:pt x="4538" y="5220"/>
                    <a:pt x="4356" y="5220"/>
                  </a:cubicBezTo>
                  <a:cubicBezTo>
                    <a:pt x="4356" y="3779"/>
                    <a:pt x="4355" y="2337"/>
                    <a:pt x="4356" y="896"/>
                  </a:cubicBezTo>
                  <a:cubicBezTo>
                    <a:pt x="4361" y="643"/>
                    <a:pt x="4247" y="387"/>
                    <a:pt x="4044" y="232"/>
                  </a:cubicBezTo>
                  <a:cubicBezTo>
                    <a:pt x="3791" y="27"/>
                    <a:pt x="3412" y="0"/>
                    <a:pt x="3131" y="161"/>
                  </a:cubicBezTo>
                  <a:cubicBezTo>
                    <a:pt x="2880" y="298"/>
                    <a:pt x="2714" y="577"/>
                    <a:pt x="2715" y="863"/>
                  </a:cubicBezTo>
                  <a:cubicBezTo>
                    <a:pt x="2716" y="3885"/>
                    <a:pt x="2715" y="6908"/>
                    <a:pt x="2715" y="9931"/>
                  </a:cubicBezTo>
                  <a:cubicBezTo>
                    <a:pt x="2058" y="10153"/>
                    <a:pt x="1402" y="10381"/>
                    <a:pt x="748" y="10615"/>
                  </a:cubicBezTo>
                  <a:cubicBezTo>
                    <a:pt x="618" y="10660"/>
                    <a:pt x="477" y="10680"/>
                    <a:pt x="363" y="10762"/>
                  </a:cubicBezTo>
                  <a:cubicBezTo>
                    <a:pt x="97" y="10934"/>
                    <a:pt x="0" y="11305"/>
                    <a:pt x="127" y="11592"/>
                  </a:cubicBezTo>
                  <a:cubicBezTo>
                    <a:pt x="255" y="11882"/>
                    <a:pt x="517" y="12077"/>
                    <a:pt x="759" y="12267"/>
                  </a:cubicBezTo>
                  <a:cubicBezTo>
                    <a:pt x="1264" y="12640"/>
                    <a:pt x="1795" y="12975"/>
                    <a:pt x="2336" y="13293"/>
                  </a:cubicBezTo>
                  <a:cubicBezTo>
                    <a:pt x="2677" y="13477"/>
                    <a:pt x="3139" y="13253"/>
                    <a:pt x="3214" y="12874"/>
                  </a:cubicBezTo>
                  <a:moveTo>
                    <a:pt x="2861" y="12176"/>
                  </a:moveTo>
                  <a:cubicBezTo>
                    <a:pt x="2514" y="11971"/>
                    <a:pt x="2175" y="11754"/>
                    <a:pt x="1840" y="11531"/>
                  </a:cubicBezTo>
                  <a:cubicBezTo>
                    <a:pt x="2232" y="11395"/>
                    <a:pt x="2623" y="11258"/>
                    <a:pt x="3016" y="11126"/>
                  </a:cubicBezTo>
                  <a:cubicBezTo>
                    <a:pt x="3130" y="11088"/>
                    <a:pt x="3241" y="11039"/>
                    <a:pt x="3361" y="11022"/>
                  </a:cubicBezTo>
                  <a:cubicBezTo>
                    <a:pt x="3713" y="10643"/>
                    <a:pt x="4234" y="10424"/>
                    <a:pt x="4753" y="10467"/>
                  </a:cubicBezTo>
                  <a:cubicBezTo>
                    <a:pt x="5188" y="10491"/>
                    <a:pt x="5604" y="10696"/>
                    <a:pt x="5898" y="11015"/>
                  </a:cubicBezTo>
                  <a:cubicBezTo>
                    <a:pt x="5918" y="11020"/>
                    <a:pt x="5958" y="11028"/>
                    <a:pt x="5978" y="11032"/>
                  </a:cubicBezTo>
                  <a:cubicBezTo>
                    <a:pt x="6432" y="11205"/>
                    <a:pt x="6893" y="11361"/>
                    <a:pt x="7349" y="11529"/>
                  </a:cubicBezTo>
                  <a:cubicBezTo>
                    <a:pt x="6983" y="11778"/>
                    <a:pt x="6605" y="12009"/>
                    <a:pt x="6227" y="12238"/>
                  </a:cubicBezTo>
                  <a:cubicBezTo>
                    <a:pt x="6229" y="11908"/>
                    <a:pt x="6145" y="11574"/>
                    <a:pt x="5958" y="11300"/>
                  </a:cubicBezTo>
                  <a:cubicBezTo>
                    <a:pt x="5686" y="10883"/>
                    <a:pt x="5210" y="10610"/>
                    <a:pt x="4713" y="10588"/>
                  </a:cubicBezTo>
                  <a:cubicBezTo>
                    <a:pt x="4246" y="10562"/>
                    <a:pt x="3776" y="10761"/>
                    <a:pt x="3463" y="11107"/>
                  </a:cubicBezTo>
                  <a:cubicBezTo>
                    <a:pt x="3165" y="11428"/>
                    <a:pt x="3016" y="11875"/>
                    <a:pt x="3052" y="12311"/>
                  </a:cubicBezTo>
                  <a:cubicBezTo>
                    <a:pt x="2992" y="12261"/>
                    <a:pt x="2928" y="12215"/>
                    <a:pt x="2861" y="121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0" name="向下箭號 39">
            <a:extLst>
              <a:ext uri="{FF2B5EF4-FFF2-40B4-BE49-F238E27FC236}">
                <a16:creationId xmlns:a16="http://schemas.microsoft.com/office/drawing/2014/main" id="{DF52E78B-30E8-0047-8A6B-129120535AD5}"/>
              </a:ext>
            </a:extLst>
          </p:cNvPr>
          <p:cNvSpPr/>
          <p:nvPr/>
        </p:nvSpPr>
        <p:spPr>
          <a:xfrm>
            <a:off x="8253703" y="4476997"/>
            <a:ext cx="1080303" cy="999514"/>
          </a:xfrm>
          <a:prstGeom prst="downArrow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向下箭號 40">
            <a:extLst>
              <a:ext uri="{FF2B5EF4-FFF2-40B4-BE49-F238E27FC236}">
                <a16:creationId xmlns:a16="http://schemas.microsoft.com/office/drawing/2014/main" id="{AFD67DA3-4B87-4E4B-A093-C0CFD518C0E5}"/>
              </a:ext>
            </a:extLst>
          </p:cNvPr>
          <p:cNvSpPr/>
          <p:nvPr/>
        </p:nvSpPr>
        <p:spPr>
          <a:xfrm>
            <a:off x="6452356" y="2706421"/>
            <a:ext cx="1080303" cy="998680"/>
          </a:xfrm>
          <a:prstGeom prst="downArrow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KSO_Shape">
            <a:extLst>
              <a:ext uri="{FF2B5EF4-FFF2-40B4-BE49-F238E27FC236}">
                <a16:creationId xmlns:a16="http://schemas.microsoft.com/office/drawing/2014/main" id="{30EF0B55-0E08-434E-903F-433987078079}"/>
              </a:ext>
            </a:extLst>
          </p:cNvPr>
          <p:cNvSpPr>
            <a:spLocks/>
          </p:cNvSpPr>
          <p:nvPr/>
        </p:nvSpPr>
        <p:spPr bwMode="auto">
          <a:xfrm>
            <a:off x="9866568" y="3205761"/>
            <a:ext cx="1905000" cy="1539875"/>
          </a:xfrm>
          <a:custGeom>
            <a:avLst/>
            <a:gdLst/>
            <a:ahLst/>
            <a:cxnLst/>
            <a:rect l="0" t="0" r="r" b="b"/>
            <a:pathLst>
              <a:path w="4741862" h="3833813">
                <a:moveTo>
                  <a:pt x="247650" y="2000250"/>
                </a:moveTo>
                <a:lnTo>
                  <a:pt x="1016000" y="2000250"/>
                </a:lnTo>
                <a:lnTo>
                  <a:pt x="1030288" y="2003425"/>
                </a:lnTo>
                <a:lnTo>
                  <a:pt x="1041400" y="2012950"/>
                </a:lnTo>
                <a:lnTo>
                  <a:pt x="1050925" y="2020888"/>
                </a:lnTo>
                <a:lnTo>
                  <a:pt x="1054100" y="2036763"/>
                </a:lnTo>
                <a:lnTo>
                  <a:pt x="1050925" y="2051051"/>
                </a:lnTo>
                <a:lnTo>
                  <a:pt x="1041400" y="2063751"/>
                </a:lnTo>
                <a:lnTo>
                  <a:pt x="1030288" y="2071688"/>
                </a:lnTo>
                <a:lnTo>
                  <a:pt x="1016000" y="2074863"/>
                </a:lnTo>
                <a:lnTo>
                  <a:pt x="247650" y="2074863"/>
                </a:lnTo>
                <a:lnTo>
                  <a:pt x="233362" y="2071688"/>
                </a:lnTo>
                <a:lnTo>
                  <a:pt x="220662" y="2063751"/>
                </a:lnTo>
                <a:lnTo>
                  <a:pt x="212725" y="2051051"/>
                </a:lnTo>
                <a:lnTo>
                  <a:pt x="209550" y="2036763"/>
                </a:lnTo>
                <a:lnTo>
                  <a:pt x="212725" y="2020888"/>
                </a:lnTo>
                <a:lnTo>
                  <a:pt x="220662" y="2012950"/>
                </a:lnTo>
                <a:lnTo>
                  <a:pt x="233362" y="2003425"/>
                </a:lnTo>
                <a:lnTo>
                  <a:pt x="247650" y="2000250"/>
                </a:lnTo>
                <a:close/>
                <a:moveTo>
                  <a:pt x="244475" y="1901825"/>
                </a:moveTo>
                <a:lnTo>
                  <a:pt x="1012825" y="1901825"/>
                </a:lnTo>
                <a:lnTo>
                  <a:pt x="1027112" y="1905000"/>
                </a:lnTo>
                <a:lnTo>
                  <a:pt x="1039812" y="1914525"/>
                </a:lnTo>
                <a:lnTo>
                  <a:pt x="1044575" y="1925638"/>
                </a:lnTo>
                <a:lnTo>
                  <a:pt x="1047750" y="1941513"/>
                </a:lnTo>
                <a:lnTo>
                  <a:pt x="1044575" y="1952626"/>
                </a:lnTo>
                <a:lnTo>
                  <a:pt x="1039812" y="1965326"/>
                </a:lnTo>
                <a:lnTo>
                  <a:pt x="1027112" y="1973263"/>
                </a:lnTo>
                <a:lnTo>
                  <a:pt x="1012825" y="1976438"/>
                </a:lnTo>
                <a:lnTo>
                  <a:pt x="244475" y="1976438"/>
                </a:lnTo>
                <a:lnTo>
                  <a:pt x="230188" y="1973263"/>
                </a:lnTo>
                <a:lnTo>
                  <a:pt x="217488" y="1965326"/>
                </a:lnTo>
                <a:lnTo>
                  <a:pt x="209550" y="1952626"/>
                </a:lnTo>
                <a:lnTo>
                  <a:pt x="206375" y="1941513"/>
                </a:lnTo>
                <a:lnTo>
                  <a:pt x="209550" y="1925638"/>
                </a:lnTo>
                <a:lnTo>
                  <a:pt x="217488" y="1914525"/>
                </a:lnTo>
                <a:lnTo>
                  <a:pt x="230188" y="1905000"/>
                </a:lnTo>
                <a:lnTo>
                  <a:pt x="244475" y="1901825"/>
                </a:lnTo>
                <a:close/>
                <a:moveTo>
                  <a:pt x="277813" y="1803400"/>
                </a:moveTo>
                <a:lnTo>
                  <a:pt x="1047750" y="1803400"/>
                </a:lnTo>
                <a:lnTo>
                  <a:pt x="1060450" y="1806575"/>
                </a:lnTo>
                <a:lnTo>
                  <a:pt x="1071563" y="1816100"/>
                </a:lnTo>
                <a:lnTo>
                  <a:pt x="1081088" y="1827213"/>
                </a:lnTo>
                <a:lnTo>
                  <a:pt x="1084263" y="1843088"/>
                </a:lnTo>
                <a:lnTo>
                  <a:pt x="1081088" y="1857376"/>
                </a:lnTo>
                <a:lnTo>
                  <a:pt x="1071563" y="1868488"/>
                </a:lnTo>
                <a:lnTo>
                  <a:pt x="1060450" y="1874838"/>
                </a:lnTo>
                <a:lnTo>
                  <a:pt x="1047750" y="1878013"/>
                </a:lnTo>
                <a:lnTo>
                  <a:pt x="277813" y="1878013"/>
                </a:lnTo>
                <a:lnTo>
                  <a:pt x="263525" y="1874838"/>
                </a:lnTo>
                <a:lnTo>
                  <a:pt x="250825" y="1868488"/>
                </a:lnTo>
                <a:lnTo>
                  <a:pt x="244475" y="1857376"/>
                </a:lnTo>
                <a:lnTo>
                  <a:pt x="241300" y="1843088"/>
                </a:lnTo>
                <a:lnTo>
                  <a:pt x="244475" y="1827213"/>
                </a:lnTo>
                <a:lnTo>
                  <a:pt x="250825" y="1816100"/>
                </a:lnTo>
                <a:lnTo>
                  <a:pt x="263525" y="1806575"/>
                </a:lnTo>
                <a:lnTo>
                  <a:pt x="277813" y="1803400"/>
                </a:lnTo>
                <a:close/>
                <a:moveTo>
                  <a:pt x="238125" y="1708150"/>
                </a:moveTo>
                <a:lnTo>
                  <a:pt x="1009650" y="1708150"/>
                </a:lnTo>
                <a:lnTo>
                  <a:pt x="1020762" y="1711325"/>
                </a:lnTo>
                <a:lnTo>
                  <a:pt x="1033462" y="1717675"/>
                </a:lnTo>
                <a:lnTo>
                  <a:pt x="1041400" y="1728788"/>
                </a:lnTo>
                <a:lnTo>
                  <a:pt x="1044575" y="1744663"/>
                </a:lnTo>
                <a:lnTo>
                  <a:pt x="1041400" y="1758951"/>
                </a:lnTo>
                <a:lnTo>
                  <a:pt x="1033462" y="1770063"/>
                </a:lnTo>
                <a:lnTo>
                  <a:pt x="1020762" y="1779588"/>
                </a:lnTo>
                <a:lnTo>
                  <a:pt x="1009650" y="1782763"/>
                </a:lnTo>
                <a:lnTo>
                  <a:pt x="238125" y="1782763"/>
                </a:lnTo>
                <a:lnTo>
                  <a:pt x="223838" y="1779588"/>
                </a:lnTo>
                <a:lnTo>
                  <a:pt x="212725" y="1770063"/>
                </a:lnTo>
                <a:lnTo>
                  <a:pt x="206375" y="1758951"/>
                </a:lnTo>
                <a:lnTo>
                  <a:pt x="203200" y="1744663"/>
                </a:lnTo>
                <a:lnTo>
                  <a:pt x="206375" y="1728788"/>
                </a:lnTo>
                <a:lnTo>
                  <a:pt x="212725" y="1717675"/>
                </a:lnTo>
                <a:lnTo>
                  <a:pt x="223838" y="1711325"/>
                </a:lnTo>
                <a:lnTo>
                  <a:pt x="238125" y="1708150"/>
                </a:lnTo>
                <a:close/>
                <a:moveTo>
                  <a:pt x="301626" y="1609725"/>
                </a:moveTo>
                <a:lnTo>
                  <a:pt x="1068388" y="1609725"/>
                </a:lnTo>
                <a:lnTo>
                  <a:pt x="1084264" y="1612900"/>
                </a:lnTo>
                <a:lnTo>
                  <a:pt x="1095376" y="1620838"/>
                </a:lnTo>
                <a:lnTo>
                  <a:pt x="1104901" y="1633538"/>
                </a:lnTo>
                <a:lnTo>
                  <a:pt x="1108076" y="1644650"/>
                </a:lnTo>
                <a:lnTo>
                  <a:pt x="1104901" y="1660526"/>
                </a:lnTo>
                <a:lnTo>
                  <a:pt x="1095376" y="1671638"/>
                </a:lnTo>
                <a:lnTo>
                  <a:pt x="1084264" y="1681163"/>
                </a:lnTo>
                <a:lnTo>
                  <a:pt x="1068388" y="1684338"/>
                </a:lnTo>
                <a:lnTo>
                  <a:pt x="301626" y="1684338"/>
                </a:lnTo>
                <a:lnTo>
                  <a:pt x="287338" y="1681163"/>
                </a:lnTo>
                <a:lnTo>
                  <a:pt x="274638" y="1671638"/>
                </a:lnTo>
                <a:lnTo>
                  <a:pt x="268288" y="1660526"/>
                </a:lnTo>
                <a:lnTo>
                  <a:pt x="265113" y="1644650"/>
                </a:lnTo>
                <a:lnTo>
                  <a:pt x="268288" y="1633538"/>
                </a:lnTo>
                <a:lnTo>
                  <a:pt x="274638" y="1620838"/>
                </a:lnTo>
                <a:lnTo>
                  <a:pt x="287338" y="1612900"/>
                </a:lnTo>
                <a:lnTo>
                  <a:pt x="301626" y="1609725"/>
                </a:lnTo>
                <a:close/>
                <a:moveTo>
                  <a:pt x="254001" y="1511300"/>
                </a:moveTo>
                <a:lnTo>
                  <a:pt x="1020764" y="1511300"/>
                </a:lnTo>
                <a:lnTo>
                  <a:pt x="1036638" y="1514475"/>
                </a:lnTo>
                <a:lnTo>
                  <a:pt x="1047751" y="1522413"/>
                </a:lnTo>
                <a:lnTo>
                  <a:pt x="1057276" y="1535113"/>
                </a:lnTo>
                <a:lnTo>
                  <a:pt x="1060451" y="1549401"/>
                </a:lnTo>
                <a:lnTo>
                  <a:pt x="1057276" y="1562101"/>
                </a:lnTo>
                <a:lnTo>
                  <a:pt x="1047751" y="1573213"/>
                </a:lnTo>
                <a:lnTo>
                  <a:pt x="1036638" y="1582738"/>
                </a:lnTo>
                <a:lnTo>
                  <a:pt x="1020764" y="1585913"/>
                </a:lnTo>
                <a:lnTo>
                  <a:pt x="254001" y="1585913"/>
                </a:lnTo>
                <a:lnTo>
                  <a:pt x="238126" y="1582738"/>
                </a:lnTo>
                <a:lnTo>
                  <a:pt x="227013" y="1573213"/>
                </a:lnTo>
                <a:lnTo>
                  <a:pt x="220663" y="1562101"/>
                </a:lnTo>
                <a:lnTo>
                  <a:pt x="217488" y="1549401"/>
                </a:lnTo>
                <a:lnTo>
                  <a:pt x="220663" y="1535113"/>
                </a:lnTo>
                <a:lnTo>
                  <a:pt x="227013" y="1522413"/>
                </a:lnTo>
                <a:lnTo>
                  <a:pt x="238126" y="1514475"/>
                </a:lnTo>
                <a:lnTo>
                  <a:pt x="254001" y="1511300"/>
                </a:lnTo>
                <a:close/>
                <a:moveTo>
                  <a:pt x="274638" y="1412875"/>
                </a:moveTo>
                <a:lnTo>
                  <a:pt x="1041400" y="1412875"/>
                </a:lnTo>
                <a:lnTo>
                  <a:pt x="1057276" y="1416050"/>
                </a:lnTo>
                <a:lnTo>
                  <a:pt x="1068388" y="1423988"/>
                </a:lnTo>
                <a:lnTo>
                  <a:pt x="1077913" y="1436688"/>
                </a:lnTo>
                <a:lnTo>
                  <a:pt x="1081088" y="1450976"/>
                </a:lnTo>
                <a:lnTo>
                  <a:pt x="1077913" y="1466851"/>
                </a:lnTo>
                <a:lnTo>
                  <a:pt x="1068388" y="1477963"/>
                </a:lnTo>
                <a:lnTo>
                  <a:pt x="1057276" y="1484313"/>
                </a:lnTo>
                <a:lnTo>
                  <a:pt x="1041400" y="1487488"/>
                </a:lnTo>
                <a:lnTo>
                  <a:pt x="274638" y="1487488"/>
                </a:lnTo>
                <a:lnTo>
                  <a:pt x="260350" y="1484313"/>
                </a:lnTo>
                <a:lnTo>
                  <a:pt x="247650" y="1477963"/>
                </a:lnTo>
                <a:lnTo>
                  <a:pt x="238126" y="1466851"/>
                </a:lnTo>
                <a:lnTo>
                  <a:pt x="236538" y="1450976"/>
                </a:lnTo>
                <a:lnTo>
                  <a:pt x="238126" y="1436688"/>
                </a:lnTo>
                <a:lnTo>
                  <a:pt x="247650" y="1423988"/>
                </a:lnTo>
                <a:lnTo>
                  <a:pt x="260350" y="1416050"/>
                </a:lnTo>
                <a:lnTo>
                  <a:pt x="274638" y="1412875"/>
                </a:lnTo>
                <a:close/>
                <a:moveTo>
                  <a:pt x="3359150" y="0"/>
                </a:moveTo>
                <a:lnTo>
                  <a:pt x="3403600" y="3175"/>
                </a:lnTo>
                <a:lnTo>
                  <a:pt x="3449638" y="6350"/>
                </a:lnTo>
                <a:lnTo>
                  <a:pt x="3494088" y="17462"/>
                </a:lnTo>
                <a:lnTo>
                  <a:pt x="3535362" y="30162"/>
                </a:lnTo>
                <a:lnTo>
                  <a:pt x="3579814" y="50800"/>
                </a:lnTo>
                <a:lnTo>
                  <a:pt x="3619500" y="71437"/>
                </a:lnTo>
                <a:lnTo>
                  <a:pt x="3654426" y="98425"/>
                </a:lnTo>
                <a:lnTo>
                  <a:pt x="3687762" y="128587"/>
                </a:lnTo>
                <a:lnTo>
                  <a:pt x="3717926" y="158750"/>
                </a:lnTo>
                <a:lnTo>
                  <a:pt x="3744914" y="193675"/>
                </a:lnTo>
                <a:lnTo>
                  <a:pt x="3768726" y="230187"/>
                </a:lnTo>
                <a:lnTo>
                  <a:pt x="3789362" y="268287"/>
                </a:lnTo>
                <a:lnTo>
                  <a:pt x="3803650" y="311150"/>
                </a:lnTo>
                <a:lnTo>
                  <a:pt x="3816350" y="352425"/>
                </a:lnTo>
                <a:lnTo>
                  <a:pt x="3822700" y="393700"/>
                </a:lnTo>
                <a:lnTo>
                  <a:pt x="3827462" y="439737"/>
                </a:lnTo>
                <a:lnTo>
                  <a:pt x="3825876" y="484187"/>
                </a:lnTo>
                <a:lnTo>
                  <a:pt x="3822700" y="528637"/>
                </a:lnTo>
                <a:lnTo>
                  <a:pt x="3813176" y="573087"/>
                </a:lnTo>
                <a:lnTo>
                  <a:pt x="3798888" y="615950"/>
                </a:lnTo>
                <a:lnTo>
                  <a:pt x="3776662" y="660400"/>
                </a:lnTo>
                <a:lnTo>
                  <a:pt x="3756026" y="698500"/>
                </a:lnTo>
                <a:lnTo>
                  <a:pt x="3729038" y="735012"/>
                </a:lnTo>
                <a:lnTo>
                  <a:pt x="3702050" y="768350"/>
                </a:lnTo>
                <a:lnTo>
                  <a:pt x="3670300" y="796925"/>
                </a:lnTo>
                <a:lnTo>
                  <a:pt x="3633788" y="823912"/>
                </a:lnTo>
                <a:lnTo>
                  <a:pt x="3598862" y="847724"/>
                </a:lnTo>
                <a:lnTo>
                  <a:pt x="3606800" y="844549"/>
                </a:lnTo>
                <a:lnTo>
                  <a:pt x="3633788" y="842962"/>
                </a:lnTo>
                <a:lnTo>
                  <a:pt x="3675062" y="839787"/>
                </a:lnTo>
                <a:lnTo>
                  <a:pt x="3721100" y="839787"/>
                </a:lnTo>
                <a:lnTo>
                  <a:pt x="3765550" y="842962"/>
                </a:lnTo>
                <a:lnTo>
                  <a:pt x="3810000" y="850899"/>
                </a:lnTo>
                <a:lnTo>
                  <a:pt x="3857626" y="863599"/>
                </a:lnTo>
                <a:lnTo>
                  <a:pt x="3902076" y="881062"/>
                </a:lnTo>
                <a:lnTo>
                  <a:pt x="3948112" y="904874"/>
                </a:lnTo>
                <a:lnTo>
                  <a:pt x="3989388" y="935037"/>
                </a:lnTo>
                <a:lnTo>
                  <a:pt x="4019550" y="958849"/>
                </a:lnTo>
                <a:lnTo>
                  <a:pt x="4046538" y="982662"/>
                </a:lnTo>
                <a:lnTo>
                  <a:pt x="4070350" y="1009649"/>
                </a:lnTo>
                <a:lnTo>
                  <a:pt x="4094162" y="1039812"/>
                </a:lnTo>
                <a:lnTo>
                  <a:pt x="4117976" y="1068387"/>
                </a:lnTo>
                <a:lnTo>
                  <a:pt x="4138612" y="1101724"/>
                </a:lnTo>
                <a:lnTo>
                  <a:pt x="4179888" y="1169987"/>
                </a:lnTo>
                <a:lnTo>
                  <a:pt x="4216400" y="1243012"/>
                </a:lnTo>
                <a:lnTo>
                  <a:pt x="4249738" y="1319212"/>
                </a:lnTo>
                <a:lnTo>
                  <a:pt x="4278312" y="1400174"/>
                </a:lnTo>
                <a:lnTo>
                  <a:pt x="4305300" y="1484312"/>
                </a:lnTo>
                <a:lnTo>
                  <a:pt x="4329112" y="1568450"/>
                </a:lnTo>
                <a:lnTo>
                  <a:pt x="4352926" y="1654175"/>
                </a:lnTo>
                <a:lnTo>
                  <a:pt x="4395788" y="1824038"/>
                </a:lnTo>
                <a:lnTo>
                  <a:pt x="4433888" y="1989138"/>
                </a:lnTo>
                <a:lnTo>
                  <a:pt x="4451910" y="2059780"/>
                </a:lnTo>
                <a:lnTo>
                  <a:pt x="4606926" y="935037"/>
                </a:lnTo>
                <a:lnTo>
                  <a:pt x="4610100" y="919162"/>
                </a:lnTo>
                <a:lnTo>
                  <a:pt x="4616450" y="908049"/>
                </a:lnTo>
                <a:lnTo>
                  <a:pt x="4625976" y="898524"/>
                </a:lnTo>
                <a:lnTo>
                  <a:pt x="4633914" y="890587"/>
                </a:lnTo>
                <a:lnTo>
                  <a:pt x="4646614" y="881062"/>
                </a:lnTo>
                <a:lnTo>
                  <a:pt x="4657726" y="877887"/>
                </a:lnTo>
                <a:lnTo>
                  <a:pt x="4670426" y="874712"/>
                </a:lnTo>
                <a:lnTo>
                  <a:pt x="4684714" y="874712"/>
                </a:lnTo>
                <a:lnTo>
                  <a:pt x="4697414" y="877887"/>
                </a:lnTo>
                <a:lnTo>
                  <a:pt x="4708526" y="884237"/>
                </a:lnTo>
                <a:lnTo>
                  <a:pt x="4721226" y="892174"/>
                </a:lnTo>
                <a:lnTo>
                  <a:pt x="4729162" y="901699"/>
                </a:lnTo>
                <a:lnTo>
                  <a:pt x="4735514" y="914399"/>
                </a:lnTo>
                <a:lnTo>
                  <a:pt x="4738688" y="925512"/>
                </a:lnTo>
                <a:lnTo>
                  <a:pt x="4741862" y="938212"/>
                </a:lnTo>
                <a:lnTo>
                  <a:pt x="4741862" y="952499"/>
                </a:lnTo>
                <a:lnTo>
                  <a:pt x="4538662" y="2415850"/>
                </a:lnTo>
                <a:lnTo>
                  <a:pt x="4538662" y="3765551"/>
                </a:lnTo>
                <a:lnTo>
                  <a:pt x="4535488" y="3779838"/>
                </a:lnTo>
                <a:lnTo>
                  <a:pt x="4532314" y="3792538"/>
                </a:lnTo>
                <a:lnTo>
                  <a:pt x="4527550" y="3803651"/>
                </a:lnTo>
                <a:lnTo>
                  <a:pt x="4518026" y="3813176"/>
                </a:lnTo>
                <a:lnTo>
                  <a:pt x="4508500" y="3821113"/>
                </a:lnTo>
                <a:lnTo>
                  <a:pt x="4497388" y="3827463"/>
                </a:lnTo>
                <a:lnTo>
                  <a:pt x="4484688" y="3833813"/>
                </a:lnTo>
                <a:lnTo>
                  <a:pt x="4470400" y="3833813"/>
                </a:lnTo>
                <a:lnTo>
                  <a:pt x="4454526" y="3833813"/>
                </a:lnTo>
                <a:lnTo>
                  <a:pt x="4443414" y="3827463"/>
                </a:lnTo>
                <a:lnTo>
                  <a:pt x="4430714" y="3821113"/>
                </a:lnTo>
                <a:lnTo>
                  <a:pt x="4422776" y="3813176"/>
                </a:lnTo>
                <a:lnTo>
                  <a:pt x="4413250" y="3803651"/>
                </a:lnTo>
                <a:lnTo>
                  <a:pt x="4406900" y="3792538"/>
                </a:lnTo>
                <a:lnTo>
                  <a:pt x="4403726" y="3779838"/>
                </a:lnTo>
                <a:lnTo>
                  <a:pt x="4402138" y="3765551"/>
                </a:lnTo>
                <a:lnTo>
                  <a:pt x="4402138" y="2505075"/>
                </a:lnTo>
                <a:lnTo>
                  <a:pt x="4398962" y="2493962"/>
                </a:lnTo>
                <a:lnTo>
                  <a:pt x="4395788" y="2478087"/>
                </a:lnTo>
                <a:lnTo>
                  <a:pt x="4395788" y="2474913"/>
                </a:lnTo>
                <a:lnTo>
                  <a:pt x="4386264" y="2493963"/>
                </a:lnTo>
                <a:lnTo>
                  <a:pt x="4378326" y="2511425"/>
                </a:lnTo>
                <a:lnTo>
                  <a:pt x="4365626" y="2528888"/>
                </a:lnTo>
                <a:lnTo>
                  <a:pt x="4351338" y="2544763"/>
                </a:lnTo>
                <a:lnTo>
                  <a:pt x="4335464" y="2559050"/>
                </a:lnTo>
                <a:lnTo>
                  <a:pt x="4321176" y="2570163"/>
                </a:lnTo>
                <a:lnTo>
                  <a:pt x="4302126" y="2579688"/>
                </a:lnTo>
                <a:lnTo>
                  <a:pt x="4284664" y="2589213"/>
                </a:lnTo>
                <a:lnTo>
                  <a:pt x="4264026" y="2597150"/>
                </a:lnTo>
                <a:lnTo>
                  <a:pt x="4243388" y="2603500"/>
                </a:lnTo>
                <a:lnTo>
                  <a:pt x="4222750" y="2606675"/>
                </a:lnTo>
                <a:lnTo>
                  <a:pt x="3565526" y="2677005"/>
                </a:lnTo>
                <a:lnTo>
                  <a:pt x="3565526" y="3765551"/>
                </a:lnTo>
                <a:lnTo>
                  <a:pt x="3565526" y="3779838"/>
                </a:lnTo>
                <a:lnTo>
                  <a:pt x="3559176" y="3792538"/>
                </a:lnTo>
                <a:lnTo>
                  <a:pt x="3552826" y="3803651"/>
                </a:lnTo>
                <a:lnTo>
                  <a:pt x="3548064" y="3813176"/>
                </a:lnTo>
                <a:lnTo>
                  <a:pt x="3535364" y="3821113"/>
                </a:lnTo>
                <a:lnTo>
                  <a:pt x="3524250" y="3827463"/>
                </a:lnTo>
                <a:lnTo>
                  <a:pt x="3511550" y="3833813"/>
                </a:lnTo>
                <a:lnTo>
                  <a:pt x="3500438" y="3833813"/>
                </a:lnTo>
                <a:lnTo>
                  <a:pt x="3484564" y="3833813"/>
                </a:lnTo>
                <a:lnTo>
                  <a:pt x="3473450" y="3827463"/>
                </a:lnTo>
                <a:lnTo>
                  <a:pt x="3460750" y="3821113"/>
                </a:lnTo>
                <a:lnTo>
                  <a:pt x="3451226" y="3813176"/>
                </a:lnTo>
                <a:lnTo>
                  <a:pt x="3443288" y="3803651"/>
                </a:lnTo>
                <a:lnTo>
                  <a:pt x="3436938" y="3792538"/>
                </a:lnTo>
                <a:lnTo>
                  <a:pt x="3430588" y="3779838"/>
                </a:lnTo>
                <a:lnTo>
                  <a:pt x="3430588" y="3765551"/>
                </a:lnTo>
                <a:lnTo>
                  <a:pt x="3430588" y="2920423"/>
                </a:lnTo>
                <a:lnTo>
                  <a:pt x="3355976" y="3582988"/>
                </a:lnTo>
                <a:lnTo>
                  <a:pt x="3349626" y="3603625"/>
                </a:lnTo>
                <a:lnTo>
                  <a:pt x="3348038" y="3624263"/>
                </a:lnTo>
                <a:lnTo>
                  <a:pt x="3338514" y="3643313"/>
                </a:lnTo>
                <a:lnTo>
                  <a:pt x="3328988" y="3663950"/>
                </a:lnTo>
                <a:lnTo>
                  <a:pt x="3317876" y="3678238"/>
                </a:lnTo>
                <a:lnTo>
                  <a:pt x="3305176" y="3695700"/>
                </a:lnTo>
                <a:lnTo>
                  <a:pt x="3290888" y="3711575"/>
                </a:lnTo>
                <a:lnTo>
                  <a:pt x="3275014" y="3722688"/>
                </a:lnTo>
                <a:lnTo>
                  <a:pt x="3260726" y="3735388"/>
                </a:lnTo>
                <a:lnTo>
                  <a:pt x="3243262" y="3746500"/>
                </a:lnTo>
                <a:lnTo>
                  <a:pt x="3222626" y="3756025"/>
                </a:lnTo>
                <a:lnTo>
                  <a:pt x="3203576" y="3762375"/>
                </a:lnTo>
                <a:lnTo>
                  <a:pt x="3182938" y="3768725"/>
                </a:lnTo>
                <a:lnTo>
                  <a:pt x="3162300" y="3771900"/>
                </a:lnTo>
                <a:lnTo>
                  <a:pt x="3141662" y="3771900"/>
                </a:lnTo>
                <a:lnTo>
                  <a:pt x="3121026" y="3771900"/>
                </a:lnTo>
                <a:lnTo>
                  <a:pt x="3097214" y="3765550"/>
                </a:lnTo>
                <a:lnTo>
                  <a:pt x="3078162" y="3759200"/>
                </a:lnTo>
                <a:lnTo>
                  <a:pt x="3057526" y="3752850"/>
                </a:lnTo>
                <a:lnTo>
                  <a:pt x="3040062" y="3744913"/>
                </a:lnTo>
                <a:lnTo>
                  <a:pt x="3022600" y="3732213"/>
                </a:lnTo>
                <a:lnTo>
                  <a:pt x="3003550" y="3721100"/>
                </a:lnTo>
                <a:lnTo>
                  <a:pt x="2989263" y="3705225"/>
                </a:lnTo>
                <a:lnTo>
                  <a:pt x="2976563" y="3690938"/>
                </a:lnTo>
                <a:lnTo>
                  <a:pt x="2965450" y="3671888"/>
                </a:lnTo>
                <a:lnTo>
                  <a:pt x="2952750" y="3657600"/>
                </a:lnTo>
                <a:lnTo>
                  <a:pt x="2947988" y="3636963"/>
                </a:lnTo>
                <a:lnTo>
                  <a:pt x="2938463" y="3619500"/>
                </a:lnTo>
                <a:lnTo>
                  <a:pt x="2935288" y="3597275"/>
                </a:lnTo>
                <a:lnTo>
                  <a:pt x="2932113" y="3576638"/>
                </a:lnTo>
                <a:lnTo>
                  <a:pt x="2928938" y="3556000"/>
                </a:lnTo>
                <a:lnTo>
                  <a:pt x="2932113" y="3532188"/>
                </a:lnTo>
                <a:lnTo>
                  <a:pt x="3051176" y="2478087"/>
                </a:lnTo>
                <a:lnTo>
                  <a:pt x="3054350" y="2457450"/>
                </a:lnTo>
                <a:lnTo>
                  <a:pt x="3060700" y="2436812"/>
                </a:lnTo>
                <a:lnTo>
                  <a:pt x="3070226" y="2416175"/>
                </a:lnTo>
                <a:lnTo>
                  <a:pt x="3078162" y="2397125"/>
                </a:lnTo>
                <a:lnTo>
                  <a:pt x="3087688" y="2379662"/>
                </a:lnTo>
                <a:lnTo>
                  <a:pt x="3101976" y="2365375"/>
                </a:lnTo>
                <a:lnTo>
                  <a:pt x="3114676" y="2349500"/>
                </a:lnTo>
                <a:lnTo>
                  <a:pt x="3128962" y="2335212"/>
                </a:lnTo>
                <a:lnTo>
                  <a:pt x="3148014" y="2322512"/>
                </a:lnTo>
                <a:lnTo>
                  <a:pt x="3165476" y="2314575"/>
                </a:lnTo>
                <a:lnTo>
                  <a:pt x="3182938" y="2305050"/>
                </a:lnTo>
                <a:lnTo>
                  <a:pt x="3203576" y="2298700"/>
                </a:lnTo>
                <a:lnTo>
                  <a:pt x="3222626" y="2293937"/>
                </a:lnTo>
                <a:lnTo>
                  <a:pt x="3243262" y="2290762"/>
                </a:lnTo>
                <a:lnTo>
                  <a:pt x="3260726" y="2290762"/>
                </a:lnTo>
                <a:lnTo>
                  <a:pt x="3273426" y="2284412"/>
                </a:lnTo>
                <a:lnTo>
                  <a:pt x="3294064" y="2281237"/>
                </a:lnTo>
                <a:lnTo>
                  <a:pt x="3314700" y="2274887"/>
                </a:lnTo>
                <a:lnTo>
                  <a:pt x="3690474" y="2234675"/>
                </a:lnTo>
                <a:lnTo>
                  <a:pt x="3667126" y="2144713"/>
                </a:lnTo>
                <a:lnTo>
                  <a:pt x="3609976" y="1931988"/>
                </a:lnTo>
                <a:lnTo>
                  <a:pt x="3582988" y="1827213"/>
                </a:lnTo>
                <a:lnTo>
                  <a:pt x="3549650" y="1722437"/>
                </a:lnTo>
                <a:lnTo>
                  <a:pt x="3514726" y="1620837"/>
                </a:lnTo>
                <a:lnTo>
                  <a:pt x="3475038" y="1525587"/>
                </a:lnTo>
                <a:lnTo>
                  <a:pt x="3459802" y="1481266"/>
                </a:lnTo>
                <a:lnTo>
                  <a:pt x="3457576" y="1484313"/>
                </a:lnTo>
                <a:lnTo>
                  <a:pt x="3406776" y="1570038"/>
                </a:lnTo>
                <a:lnTo>
                  <a:pt x="3359150" y="1660525"/>
                </a:lnTo>
                <a:lnTo>
                  <a:pt x="3341750" y="1690108"/>
                </a:lnTo>
                <a:lnTo>
                  <a:pt x="3341688" y="1690688"/>
                </a:lnTo>
                <a:lnTo>
                  <a:pt x="3328988" y="1717675"/>
                </a:lnTo>
                <a:lnTo>
                  <a:pt x="3317876" y="1744663"/>
                </a:lnTo>
                <a:lnTo>
                  <a:pt x="3297238" y="1765300"/>
                </a:lnTo>
                <a:lnTo>
                  <a:pt x="3275014" y="1782763"/>
                </a:lnTo>
                <a:lnTo>
                  <a:pt x="3249614" y="1797050"/>
                </a:lnTo>
                <a:lnTo>
                  <a:pt x="3219450" y="1806575"/>
                </a:lnTo>
                <a:lnTo>
                  <a:pt x="2603954" y="1993900"/>
                </a:lnTo>
                <a:lnTo>
                  <a:pt x="2606676" y="1993900"/>
                </a:lnTo>
                <a:lnTo>
                  <a:pt x="2619376" y="1993900"/>
                </a:lnTo>
                <a:lnTo>
                  <a:pt x="2633663" y="2000250"/>
                </a:lnTo>
                <a:lnTo>
                  <a:pt x="2646363" y="2006600"/>
                </a:lnTo>
                <a:lnTo>
                  <a:pt x="2654300" y="2016125"/>
                </a:lnTo>
                <a:lnTo>
                  <a:pt x="2663826" y="2024063"/>
                </a:lnTo>
                <a:lnTo>
                  <a:pt x="2670176" y="2036763"/>
                </a:lnTo>
                <a:lnTo>
                  <a:pt x="2671763" y="2047875"/>
                </a:lnTo>
                <a:lnTo>
                  <a:pt x="2674938" y="2063751"/>
                </a:lnTo>
                <a:lnTo>
                  <a:pt x="2671763" y="2074863"/>
                </a:lnTo>
                <a:lnTo>
                  <a:pt x="2670176" y="2087563"/>
                </a:lnTo>
                <a:lnTo>
                  <a:pt x="2663826" y="2098676"/>
                </a:lnTo>
                <a:lnTo>
                  <a:pt x="2654300" y="2111375"/>
                </a:lnTo>
                <a:lnTo>
                  <a:pt x="3027362" y="2111375"/>
                </a:lnTo>
                <a:lnTo>
                  <a:pt x="3040062" y="2111375"/>
                </a:lnTo>
                <a:lnTo>
                  <a:pt x="3054350" y="2114550"/>
                </a:lnTo>
                <a:lnTo>
                  <a:pt x="3063876" y="2119313"/>
                </a:lnTo>
                <a:lnTo>
                  <a:pt x="3074988" y="2128838"/>
                </a:lnTo>
                <a:lnTo>
                  <a:pt x="3084514" y="2141538"/>
                </a:lnTo>
                <a:lnTo>
                  <a:pt x="3090862" y="2149475"/>
                </a:lnTo>
                <a:lnTo>
                  <a:pt x="3094038" y="2165350"/>
                </a:lnTo>
                <a:lnTo>
                  <a:pt x="3094038" y="2176463"/>
                </a:lnTo>
                <a:lnTo>
                  <a:pt x="3094038" y="2192338"/>
                </a:lnTo>
                <a:lnTo>
                  <a:pt x="3090862" y="2203450"/>
                </a:lnTo>
                <a:lnTo>
                  <a:pt x="3084514" y="2216150"/>
                </a:lnTo>
                <a:lnTo>
                  <a:pt x="3074988" y="2224088"/>
                </a:lnTo>
                <a:lnTo>
                  <a:pt x="3063876" y="2233613"/>
                </a:lnTo>
                <a:lnTo>
                  <a:pt x="3054350" y="2239963"/>
                </a:lnTo>
                <a:lnTo>
                  <a:pt x="3040062" y="2243138"/>
                </a:lnTo>
                <a:lnTo>
                  <a:pt x="3027362" y="2244725"/>
                </a:lnTo>
                <a:lnTo>
                  <a:pt x="2857501" y="2244725"/>
                </a:lnTo>
                <a:lnTo>
                  <a:pt x="2857501" y="3765551"/>
                </a:lnTo>
                <a:lnTo>
                  <a:pt x="2857501" y="3779838"/>
                </a:lnTo>
                <a:lnTo>
                  <a:pt x="2851151" y="3792538"/>
                </a:lnTo>
                <a:lnTo>
                  <a:pt x="2846388" y="3803651"/>
                </a:lnTo>
                <a:lnTo>
                  <a:pt x="2836863" y="3813176"/>
                </a:lnTo>
                <a:lnTo>
                  <a:pt x="2827338" y="3821113"/>
                </a:lnTo>
                <a:lnTo>
                  <a:pt x="2816226" y="3827463"/>
                </a:lnTo>
                <a:lnTo>
                  <a:pt x="2803526" y="3833813"/>
                </a:lnTo>
                <a:lnTo>
                  <a:pt x="2789238" y="3833813"/>
                </a:lnTo>
                <a:lnTo>
                  <a:pt x="2776538" y="3833813"/>
                </a:lnTo>
                <a:lnTo>
                  <a:pt x="2765426" y="3827463"/>
                </a:lnTo>
                <a:lnTo>
                  <a:pt x="2752726" y="3821113"/>
                </a:lnTo>
                <a:lnTo>
                  <a:pt x="2741613" y="3813176"/>
                </a:lnTo>
                <a:lnTo>
                  <a:pt x="2735263" y="3803651"/>
                </a:lnTo>
                <a:lnTo>
                  <a:pt x="2728913" y="3792538"/>
                </a:lnTo>
                <a:lnTo>
                  <a:pt x="2722563" y="3779838"/>
                </a:lnTo>
                <a:lnTo>
                  <a:pt x="2722563" y="3765551"/>
                </a:lnTo>
                <a:lnTo>
                  <a:pt x="2722563" y="2244725"/>
                </a:lnTo>
                <a:lnTo>
                  <a:pt x="274638" y="2244725"/>
                </a:lnTo>
                <a:lnTo>
                  <a:pt x="274638" y="3765551"/>
                </a:lnTo>
                <a:lnTo>
                  <a:pt x="271463" y="3779838"/>
                </a:lnTo>
                <a:lnTo>
                  <a:pt x="268288" y="3792538"/>
                </a:lnTo>
                <a:lnTo>
                  <a:pt x="263526" y="3803651"/>
                </a:lnTo>
                <a:lnTo>
                  <a:pt x="254000" y="3813176"/>
                </a:lnTo>
                <a:lnTo>
                  <a:pt x="244476" y="3821113"/>
                </a:lnTo>
                <a:lnTo>
                  <a:pt x="233363" y="3827463"/>
                </a:lnTo>
                <a:lnTo>
                  <a:pt x="217488" y="3833813"/>
                </a:lnTo>
                <a:lnTo>
                  <a:pt x="206376" y="3833813"/>
                </a:lnTo>
                <a:lnTo>
                  <a:pt x="190500" y="3833813"/>
                </a:lnTo>
                <a:lnTo>
                  <a:pt x="179388" y="3827463"/>
                </a:lnTo>
                <a:lnTo>
                  <a:pt x="166688" y="3821113"/>
                </a:lnTo>
                <a:lnTo>
                  <a:pt x="158750" y="3813176"/>
                </a:lnTo>
                <a:lnTo>
                  <a:pt x="149226" y="3803651"/>
                </a:lnTo>
                <a:lnTo>
                  <a:pt x="142876" y="3792538"/>
                </a:lnTo>
                <a:lnTo>
                  <a:pt x="139700" y="3779838"/>
                </a:lnTo>
                <a:lnTo>
                  <a:pt x="138113" y="3765551"/>
                </a:lnTo>
                <a:lnTo>
                  <a:pt x="138113" y="2244725"/>
                </a:lnTo>
                <a:lnTo>
                  <a:pt x="68263" y="2244725"/>
                </a:lnTo>
                <a:lnTo>
                  <a:pt x="53975" y="2243138"/>
                </a:lnTo>
                <a:lnTo>
                  <a:pt x="41275" y="2239963"/>
                </a:lnTo>
                <a:lnTo>
                  <a:pt x="30163" y="2233613"/>
                </a:lnTo>
                <a:lnTo>
                  <a:pt x="20638" y="2224088"/>
                </a:lnTo>
                <a:lnTo>
                  <a:pt x="12700" y="2216150"/>
                </a:lnTo>
                <a:lnTo>
                  <a:pt x="6350" y="2203450"/>
                </a:lnTo>
                <a:lnTo>
                  <a:pt x="0" y="2192338"/>
                </a:lnTo>
                <a:lnTo>
                  <a:pt x="0" y="2176463"/>
                </a:lnTo>
                <a:lnTo>
                  <a:pt x="0" y="2165350"/>
                </a:lnTo>
                <a:lnTo>
                  <a:pt x="6350" y="2149475"/>
                </a:lnTo>
                <a:lnTo>
                  <a:pt x="12700" y="2141538"/>
                </a:lnTo>
                <a:lnTo>
                  <a:pt x="20638" y="2128838"/>
                </a:lnTo>
                <a:lnTo>
                  <a:pt x="30163" y="2119313"/>
                </a:lnTo>
                <a:lnTo>
                  <a:pt x="41275" y="2114550"/>
                </a:lnTo>
                <a:lnTo>
                  <a:pt x="53975" y="2111375"/>
                </a:lnTo>
                <a:lnTo>
                  <a:pt x="68263" y="2111375"/>
                </a:lnTo>
                <a:lnTo>
                  <a:pt x="1738313" y="2111375"/>
                </a:lnTo>
                <a:lnTo>
                  <a:pt x="1731963" y="2098676"/>
                </a:lnTo>
                <a:lnTo>
                  <a:pt x="1722438" y="2087563"/>
                </a:lnTo>
                <a:lnTo>
                  <a:pt x="1719263" y="2074863"/>
                </a:lnTo>
                <a:lnTo>
                  <a:pt x="1719263" y="2063751"/>
                </a:lnTo>
                <a:lnTo>
                  <a:pt x="1719263" y="2062529"/>
                </a:lnTo>
                <a:lnTo>
                  <a:pt x="1690688" y="2057400"/>
                </a:lnTo>
                <a:lnTo>
                  <a:pt x="1677988" y="2051050"/>
                </a:lnTo>
                <a:lnTo>
                  <a:pt x="1666875" y="2039937"/>
                </a:lnTo>
                <a:lnTo>
                  <a:pt x="1639888" y="2009775"/>
                </a:lnTo>
                <a:lnTo>
                  <a:pt x="1617662" y="1970087"/>
                </a:lnTo>
                <a:lnTo>
                  <a:pt x="1597025" y="1928812"/>
                </a:lnTo>
                <a:lnTo>
                  <a:pt x="1565275" y="1854200"/>
                </a:lnTo>
                <a:lnTo>
                  <a:pt x="1552575" y="1820862"/>
                </a:lnTo>
                <a:lnTo>
                  <a:pt x="1484312" y="1576387"/>
                </a:lnTo>
                <a:lnTo>
                  <a:pt x="1444625" y="1443037"/>
                </a:lnTo>
                <a:lnTo>
                  <a:pt x="1412875" y="1311274"/>
                </a:lnTo>
                <a:lnTo>
                  <a:pt x="1385888" y="1192212"/>
                </a:lnTo>
                <a:lnTo>
                  <a:pt x="1373188" y="1138237"/>
                </a:lnTo>
                <a:lnTo>
                  <a:pt x="1366838" y="1090612"/>
                </a:lnTo>
                <a:lnTo>
                  <a:pt x="1365250" y="1047749"/>
                </a:lnTo>
                <a:lnTo>
                  <a:pt x="1365250" y="1015999"/>
                </a:lnTo>
                <a:lnTo>
                  <a:pt x="1370012" y="989012"/>
                </a:lnTo>
                <a:lnTo>
                  <a:pt x="1376362" y="979487"/>
                </a:lnTo>
                <a:lnTo>
                  <a:pt x="1379538" y="973137"/>
                </a:lnTo>
                <a:lnTo>
                  <a:pt x="1460500" y="935037"/>
                </a:lnTo>
                <a:lnTo>
                  <a:pt x="1738957" y="2015573"/>
                </a:lnTo>
                <a:lnTo>
                  <a:pt x="1749426" y="2006600"/>
                </a:lnTo>
                <a:lnTo>
                  <a:pt x="1758950" y="2000250"/>
                </a:lnTo>
                <a:lnTo>
                  <a:pt x="1773238" y="1993900"/>
                </a:lnTo>
                <a:lnTo>
                  <a:pt x="1785938" y="1993900"/>
                </a:lnTo>
                <a:lnTo>
                  <a:pt x="2264305" y="1993900"/>
                </a:lnTo>
                <a:lnTo>
                  <a:pt x="2257426" y="1985963"/>
                </a:lnTo>
                <a:lnTo>
                  <a:pt x="2244726" y="1958975"/>
                </a:lnTo>
                <a:lnTo>
                  <a:pt x="2236788" y="1928813"/>
                </a:lnTo>
                <a:lnTo>
                  <a:pt x="2233613" y="1898650"/>
                </a:lnTo>
                <a:lnTo>
                  <a:pt x="2236788" y="1868488"/>
                </a:lnTo>
                <a:lnTo>
                  <a:pt x="2244726" y="1839913"/>
                </a:lnTo>
                <a:lnTo>
                  <a:pt x="2260600" y="1812925"/>
                </a:lnTo>
                <a:lnTo>
                  <a:pt x="2278063" y="1792288"/>
                </a:lnTo>
                <a:lnTo>
                  <a:pt x="2301876" y="1773238"/>
                </a:lnTo>
                <a:lnTo>
                  <a:pt x="2328863" y="1758950"/>
                </a:lnTo>
                <a:lnTo>
                  <a:pt x="2359026" y="1749425"/>
                </a:lnTo>
                <a:lnTo>
                  <a:pt x="3084708" y="1528565"/>
                </a:lnTo>
                <a:lnTo>
                  <a:pt x="3311526" y="1152524"/>
                </a:lnTo>
                <a:lnTo>
                  <a:pt x="3349626" y="1084262"/>
                </a:lnTo>
                <a:lnTo>
                  <a:pt x="3368676" y="1050924"/>
                </a:lnTo>
                <a:lnTo>
                  <a:pt x="3389314" y="1017587"/>
                </a:lnTo>
                <a:lnTo>
                  <a:pt x="3413126" y="989012"/>
                </a:lnTo>
                <a:lnTo>
                  <a:pt x="3436938" y="958849"/>
                </a:lnTo>
                <a:lnTo>
                  <a:pt x="3467100" y="935037"/>
                </a:lnTo>
                <a:lnTo>
                  <a:pt x="3467392" y="934856"/>
                </a:lnTo>
                <a:lnTo>
                  <a:pt x="3475038" y="925512"/>
                </a:lnTo>
                <a:lnTo>
                  <a:pt x="3490912" y="911224"/>
                </a:lnTo>
                <a:lnTo>
                  <a:pt x="3505200" y="895349"/>
                </a:lnTo>
                <a:lnTo>
                  <a:pt x="3522244" y="882567"/>
                </a:lnTo>
                <a:lnTo>
                  <a:pt x="3517900" y="884237"/>
                </a:lnTo>
                <a:lnTo>
                  <a:pt x="3475038" y="895350"/>
                </a:lnTo>
                <a:lnTo>
                  <a:pt x="3433762" y="901700"/>
                </a:lnTo>
                <a:lnTo>
                  <a:pt x="3389314" y="908050"/>
                </a:lnTo>
                <a:lnTo>
                  <a:pt x="3344862" y="904875"/>
                </a:lnTo>
                <a:lnTo>
                  <a:pt x="3302000" y="901700"/>
                </a:lnTo>
                <a:lnTo>
                  <a:pt x="3257550" y="890587"/>
                </a:lnTo>
                <a:lnTo>
                  <a:pt x="3213100" y="877887"/>
                </a:lnTo>
                <a:lnTo>
                  <a:pt x="3171826" y="857250"/>
                </a:lnTo>
                <a:lnTo>
                  <a:pt x="3128962" y="836612"/>
                </a:lnTo>
                <a:lnTo>
                  <a:pt x="3094038" y="809625"/>
                </a:lnTo>
                <a:lnTo>
                  <a:pt x="3060700" y="779462"/>
                </a:lnTo>
                <a:lnTo>
                  <a:pt x="3030538" y="749300"/>
                </a:lnTo>
                <a:lnTo>
                  <a:pt x="3003550" y="714375"/>
                </a:lnTo>
                <a:lnTo>
                  <a:pt x="2979738" y="677862"/>
                </a:lnTo>
                <a:lnTo>
                  <a:pt x="2962276" y="639762"/>
                </a:lnTo>
                <a:lnTo>
                  <a:pt x="2944813" y="596900"/>
                </a:lnTo>
                <a:lnTo>
                  <a:pt x="2932113" y="555625"/>
                </a:lnTo>
                <a:lnTo>
                  <a:pt x="2925763" y="514350"/>
                </a:lnTo>
                <a:lnTo>
                  <a:pt x="2922588" y="468312"/>
                </a:lnTo>
                <a:lnTo>
                  <a:pt x="2922588" y="427037"/>
                </a:lnTo>
                <a:lnTo>
                  <a:pt x="2925763" y="382587"/>
                </a:lnTo>
                <a:lnTo>
                  <a:pt x="2938463" y="338137"/>
                </a:lnTo>
                <a:lnTo>
                  <a:pt x="2952750" y="292100"/>
                </a:lnTo>
                <a:lnTo>
                  <a:pt x="2971800" y="250825"/>
                </a:lnTo>
                <a:lnTo>
                  <a:pt x="2992438" y="212725"/>
                </a:lnTo>
                <a:lnTo>
                  <a:pt x="3019426" y="173037"/>
                </a:lnTo>
                <a:lnTo>
                  <a:pt x="3048000" y="141287"/>
                </a:lnTo>
                <a:lnTo>
                  <a:pt x="3078162" y="111125"/>
                </a:lnTo>
                <a:lnTo>
                  <a:pt x="3114676" y="84137"/>
                </a:lnTo>
                <a:lnTo>
                  <a:pt x="3149600" y="60325"/>
                </a:lnTo>
                <a:lnTo>
                  <a:pt x="3189288" y="41275"/>
                </a:lnTo>
                <a:lnTo>
                  <a:pt x="3230562" y="23812"/>
                </a:lnTo>
                <a:lnTo>
                  <a:pt x="3273426" y="12700"/>
                </a:lnTo>
                <a:lnTo>
                  <a:pt x="3314700" y="6350"/>
                </a:lnTo>
                <a:lnTo>
                  <a:pt x="335915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997B3E40-E151-8D43-9888-4C2D4D774898}"/>
              </a:ext>
            </a:extLst>
          </p:cNvPr>
          <p:cNvSpPr txBox="1"/>
          <p:nvPr/>
        </p:nvSpPr>
        <p:spPr>
          <a:xfrm>
            <a:off x="526442" y="2090965"/>
            <a:ext cx="72872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國內外即時新聞發生，形成新的熱門趨勢。</a:t>
            </a:r>
          </a:p>
          <a:p>
            <a:endParaRPr kumimoji="1" lang="zh-TW" altLang="en-US" sz="2800" dirty="0"/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C5812D5E-7680-6A45-AC2A-45075FE8A3D5}"/>
              </a:ext>
            </a:extLst>
          </p:cNvPr>
          <p:cNvSpPr txBox="1"/>
          <p:nvPr/>
        </p:nvSpPr>
        <p:spPr>
          <a:xfrm>
            <a:off x="1674419" y="3820959"/>
            <a:ext cx="8386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業務員整合大量新聞，迎合趨勢做新的投資規劃。</a:t>
            </a:r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1F627D86-56F7-C84B-9B2A-3D02E5128DA6}"/>
              </a:ext>
            </a:extLst>
          </p:cNvPr>
          <p:cNvSpPr txBox="1"/>
          <p:nvPr/>
        </p:nvSpPr>
        <p:spPr>
          <a:xfrm>
            <a:off x="5459485" y="5602431"/>
            <a:ext cx="5828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將資料整合後，彙報給同仁、上司。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9D17B8B-5293-5F4F-AF0C-0146796FDC5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957400" y="4871977"/>
            <a:ext cx="1625192" cy="1659902"/>
            <a:chOff x="3646" y="1770"/>
            <a:chExt cx="796" cy="813"/>
          </a:xfrm>
          <a:solidFill>
            <a:schemeClr val="bg2">
              <a:lumMod val="75000"/>
            </a:schemeClr>
          </a:solidFill>
        </p:grpSpPr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C468EA47-5F29-E742-8A25-BB3126E9924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740" y="1770"/>
              <a:ext cx="466" cy="430"/>
            </a:xfrm>
            <a:custGeom>
              <a:avLst/>
              <a:gdLst>
                <a:gd name="T0" fmla="*/ 347 w 887"/>
                <a:gd name="T1" fmla="*/ 676 h 819"/>
                <a:gd name="T2" fmla="*/ 554 w 887"/>
                <a:gd name="T3" fmla="*/ 156 h 819"/>
                <a:gd name="T4" fmla="*/ 347 w 887"/>
                <a:gd name="T5" fmla="*/ 676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7" h="819">
                  <a:moveTo>
                    <a:pt x="347" y="676"/>
                  </a:moveTo>
                  <a:cubicBezTo>
                    <a:pt x="677" y="819"/>
                    <a:pt x="887" y="275"/>
                    <a:pt x="554" y="156"/>
                  </a:cubicBezTo>
                  <a:cubicBezTo>
                    <a:pt x="221" y="0"/>
                    <a:pt x="0" y="562"/>
                    <a:pt x="347" y="6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2D56949-E175-8041-A8FD-A5517747B4DB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3646" y="2106"/>
              <a:ext cx="685" cy="477"/>
            </a:xfrm>
            <a:custGeom>
              <a:avLst/>
              <a:gdLst>
                <a:gd name="T0" fmla="*/ 105 w 1304"/>
                <a:gd name="T1" fmla="*/ 664 h 908"/>
                <a:gd name="T2" fmla="*/ 611 w 1304"/>
                <a:gd name="T3" fmla="*/ 736 h 908"/>
                <a:gd name="T4" fmla="*/ 822 w 1304"/>
                <a:gd name="T5" fmla="*/ 273 h 908"/>
                <a:gd name="T6" fmla="*/ 1086 w 1304"/>
                <a:gd name="T7" fmla="*/ 250 h 908"/>
                <a:gd name="T8" fmla="*/ 1038 w 1304"/>
                <a:gd name="T9" fmla="*/ 392 h 908"/>
                <a:gd name="T10" fmla="*/ 1223 w 1304"/>
                <a:gd name="T11" fmla="*/ 222 h 908"/>
                <a:gd name="T12" fmla="*/ 1183 w 1304"/>
                <a:gd name="T13" fmla="*/ 10 h 908"/>
                <a:gd name="T14" fmla="*/ 660 w 1304"/>
                <a:gd name="T15" fmla="*/ 5 h 908"/>
                <a:gd name="T16" fmla="*/ 407 w 1304"/>
                <a:gd name="T17" fmla="*/ 439 h 908"/>
                <a:gd name="T18" fmla="*/ 335 w 1304"/>
                <a:gd name="T19" fmla="*/ 399 h 908"/>
                <a:gd name="T20" fmla="*/ 519 w 1304"/>
                <a:gd name="T21" fmla="*/ 42 h 908"/>
                <a:gd name="T22" fmla="*/ 0 w 1304"/>
                <a:gd name="T23" fmla="*/ 43 h 908"/>
                <a:gd name="T24" fmla="*/ 105 w 1304"/>
                <a:gd name="T25" fmla="*/ 664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4" h="908">
                  <a:moveTo>
                    <a:pt x="105" y="664"/>
                  </a:moveTo>
                  <a:cubicBezTo>
                    <a:pt x="178" y="868"/>
                    <a:pt x="484" y="908"/>
                    <a:pt x="611" y="736"/>
                  </a:cubicBezTo>
                  <a:cubicBezTo>
                    <a:pt x="704" y="593"/>
                    <a:pt x="753" y="427"/>
                    <a:pt x="822" y="273"/>
                  </a:cubicBezTo>
                  <a:cubicBezTo>
                    <a:pt x="910" y="260"/>
                    <a:pt x="998" y="253"/>
                    <a:pt x="1086" y="250"/>
                  </a:cubicBezTo>
                  <a:cubicBezTo>
                    <a:pt x="1070" y="297"/>
                    <a:pt x="1054" y="344"/>
                    <a:pt x="1038" y="392"/>
                  </a:cubicBezTo>
                  <a:cubicBezTo>
                    <a:pt x="1163" y="465"/>
                    <a:pt x="1152" y="277"/>
                    <a:pt x="1223" y="222"/>
                  </a:cubicBezTo>
                  <a:cubicBezTo>
                    <a:pt x="1304" y="168"/>
                    <a:pt x="1285" y="20"/>
                    <a:pt x="1183" y="10"/>
                  </a:cubicBezTo>
                  <a:cubicBezTo>
                    <a:pt x="1009" y="0"/>
                    <a:pt x="834" y="11"/>
                    <a:pt x="660" y="5"/>
                  </a:cubicBezTo>
                  <a:cubicBezTo>
                    <a:pt x="529" y="117"/>
                    <a:pt x="495" y="297"/>
                    <a:pt x="407" y="439"/>
                  </a:cubicBezTo>
                  <a:cubicBezTo>
                    <a:pt x="389" y="429"/>
                    <a:pt x="353" y="409"/>
                    <a:pt x="335" y="399"/>
                  </a:cubicBezTo>
                  <a:cubicBezTo>
                    <a:pt x="400" y="282"/>
                    <a:pt x="454" y="159"/>
                    <a:pt x="519" y="42"/>
                  </a:cubicBezTo>
                  <a:cubicBezTo>
                    <a:pt x="346" y="46"/>
                    <a:pt x="173" y="45"/>
                    <a:pt x="0" y="43"/>
                  </a:cubicBezTo>
                  <a:cubicBezTo>
                    <a:pt x="38" y="249"/>
                    <a:pt x="35" y="465"/>
                    <a:pt x="105" y="6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C033A08D-78FC-324C-8479-210D35173FD4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055" y="2186"/>
              <a:ext cx="387" cy="279"/>
            </a:xfrm>
            <a:custGeom>
              <a:avLst/>
              <a:gdLst>
                <a:gd name="T0" fmla="*/ 244 w 738"/>
                <a:gd name="T1" fmla="*/ 531 h 531"/>
                <a:gd name="T2" fmla="*/ 738 w 738"/>
                <a:gd name="T3" fmla="*/ 318 h 531"/>
                <a:gd name="T4" fmla="*/ 512 w 738"/>
                <a:gd name="T5" fmla="*/ 0 h 531"/>
                <a:gd name="T6" fmla="*/ 642 w 738"/>
                <a:gd name="T7" fmla="*/ 287 h 531"/>
                <a:gd name="T8" fmla="*/ 278 w 738"/>
                <a:gd name="T9" fmla="*/ 454 h 531"/>
                <a:gd name="T10" fmla="*/ 100 w 738"/>
                <a:gd name="T11" fmla="*/ 165 h 531"/>
                <a:gd name="T12" fmla="*/ 244 w 738"/>
                <a:gd name="T13" fmla="*/ 53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8" h="531">
                  <a:moveTo>
                    <a:pt x="244" y="531"/>
                  </a:moveTo>
                  <a:cubicBezTo>
                    <a:pt x="414" y="473"/>
                    <a:pt x="575" y="392"/>
                    <a:pt x="738" y="318"/>
                  </a:cubicBezTo>
                  <a:cubicBezTo>
                    <a:pt x="662" y="212"/>
                    <a:pt x="612" y="86"/>
                    <a:pt x="512" y="0"/>
                  </a:cubicBezTo>
                  <a:cubicBezTo>
                    <a:pt x="485" y="113"/>
                    <a:pt x="592" y="197"/>
                    <a:pt x="642" y="287"/>
                  </a:cubicBezTo>
                  <a:cubicBezTo>
                    <a:pt x="522" y="347"/>
                    <a:pt x="397" y="394"/>
                    <a:pt x="278" y="454"/>
                  </a:cubicBezTo>
                  <a:cubicBezTo>
                    <a:pt x="217" y="359"/>
                    <a:pt x="157" y="263"/>
                    <a:pt x="100" y="165"/>
                  </a:cubicBezTo>
                  <a:cubicBezTo>
                    <a:pt x="0" y="282"/>
                    <a:pt x="213" y="410"/>
                    <a:pt x="244" y="5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868387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投影片編號版面配置區 1">
            <a:extLst>
              <a:ext uri="{FF2B5EF4-FFF2-40B4-BE49-F238E27FC236}">
                <a16:creationId xmlns:a16="http://schemas.microsoft.com/office/drawing/2014/main" id="{9D30EB81-C5F2-4375-B495-2CC5C81FEFD4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5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A6C64AB-4C73-44B1-914A-A5E037EA8D3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pic>
        <p:nvPicPr>
          <p:cNvPr id="96" name="圖片 95">
            <a:extLst>
              <a:ext uri="{FF2B5EF4-FFF2-40B4-BE49-F238E27FC236}">
                <a16:creationId xmlns:a16="http://schemas.microsoft.com/office/drawing/2014/main" id="{3A26FEDD-5DD1-BE4C-849C-23288B752B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97" name="文字方塊 96">
            <a:extLst>
              <a:ext uri="{FF2B5EF4-FFF2-40B4-BE49-F238E27FC236}">
                <a16:creationId xmlns:a16="http://schemas.microsoft.com/office/drawing/2014/main" id="{18525C8F-3524-874F-99D1-791B70570F5F}"/>
              </a:ext>
            </a:extLst>
          </p:cNvPr>
          <p:cNvSpPr txBox="1"/>
          <p:nvPr/>
        </p:nvSpPr>
        <p:spPr>
          <a:xfrm>
            <a:off x="126190" y="564638"/>
            <a:ext cx="511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spc="600" dirty="0">
                <a:solidFill>
                  <a:schemeClr val="accent6">
                    <a:lumMod val="75000"/>
                  </a:schemeClr>
                </a:solidFill>
                <a:latin typeface="+mn-ea"/>
                <a:cs typeface="+mn-ea"/>
                <a:sym typeface="+mn-lt"/>
              </a:rPr>
              <a:t>客群</a:t>
            </a:r>
            <a:endParaRPr lang="zh-CN" altLang="en-US" sz="4000" b="1" spc="600" dirty="0">
              <a:solidFill>
                <a:schemeClr val="accent6">
                  <a:lumMod val="7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8E50E4F-1159-224B-9CA9-3FF56D27EB87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C368EFD7-9DF0-B44E-807A-6102D463F442}"/>
              </a:ext>
            </a:extLst>
          </p:cNvPr>
          <p:cNvSpPr/>
          <p:nvPr/>
        </p:nvSpPr>
        <p:spPr>
          <a:xfrm>
            <a:off x="1594598" y="1585653"/>
            <a:ext cx="1481111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C170E3FD-7F63-E34B-9999-131E148103C9}"/>
              </a:ext>
            </a:extLst>
          </p:cNvPr>
          <p:cNvSpPr/>
          <p:nvPr/>
        </p:nvSpPr>
        <p:spPr>
          <a:xfrm>
            <a:off x="4455069" y="1562678"/>
            <a:ext cx="1470717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9" name="橢圓 108">
            <a:extLst>
              <a:ext uri="{FF2B5EF4-FFF2-40B4-BE49-F238E27FC236}">
                <a16:creationId xmlns:a16="http://schemas.microsoft.com/office/drawing/2014/main" id="{D64B95BD-34AD-7042-8B52-E859E1081952}"/>
              </a:ext>
            </a:extLst>
          </p:cNvPr>
          <p:cNvSpPr/>
          <p:nvPr/>
        </p:nvSpPr>
        <p:spPr>
          <a:xfrm>
            <a:off x="408784" y="4346448"/>
            <a:ext cx="1479287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0" name="橢圓 109">
            <a:extLst>
              <a:ext uri="{FF2B5EF4-FFF2-40B4-BE49-F238E27FC236}">
                <a16:creationId xmlns:a16="http://schemas.microsoft.com/office/drawing/2014/main" id="{FF057E41-430F-EF4E-A83D-EE52B42EDEF1}"/>
              </a:ext>
            </a:extLst>
          </p:cNvPr>
          <p:cNvSpPr/>
          <p:nvPr/>
        </p:nvSpPr>
        <p:spPr>
          <a:xfrm>
            <a:off x="2805910" y="4346448"/>
            <a:ext cx="1449761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751B7F8D-52DD-B345-8C25-7BAC99ABBC73}"/>
              </a:ext>
            </a:extLst>
          </p:cNvPr>
          <p:cNvSpPr/>
          <p:nvPr/>
        </p:nvSpPr>
        <p:spPr>
          <a:xfrm>
            <a:off x="7655792" y="1537278"/>
            <a:ext cx="1441974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9" name="橢圓 118">
            <a:extLst>
              <a:ext uri="{FF2B5EF4-FFF2-40B4-BE49-F238E27FC236}">
                <a16:creationId xmlns:a16="http://schemas.microsoft.com/office/drawing/2014/main" id="{C81BB685-DA20-A743-B40E-4BE4E6771EBE}"/>
              </a:ext>
            </a:extLst>
          </p:cNvPr>
          <p:cNvSpPr/>
          <p:nvPr/>
        </p:nvSpPr>
        <p:spPr>
          <a:xfrm>
            <a:off x="7569154" y="4346448"/>
            <a:ext cx="1434055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0" name="橢圓 119">
            <a:extLst>
              <a:ext uri="{FF2B5EF4-FFF2-40B4-BE49-F238E27FC236}">
                <a16:creationId xmlns:a16="http://schemas.microsoft.com/office/drawing/2014/main" id="{FCD19C46-55F2-7B41-B228-5C9009340AFE}"/>
              </a:ext>
            </a:extLst>
          </p:cNvPr>
          <p:cNvSpPr/>
          <p:nvPr/>
        </p:nvSpPr>
        <p:spPr>
          <a:xfrm>
            <a:off x="5180056" y="4347885"/>
            <a:ext cx="1466966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1" name="橢圓 120">
            <a:extLst>
              <a:ext uri="{FF2B5EF4-FFF2-40B4-BE49-F238E27FC236}">
                <a16:creationId xmlns:a16="http://schemas.microsoft.com/office/drawing/2014/main" id="{6C2AF3C3-35AF-7C45-9519-9885776A62C6}"/>
              </a:ext>
            </a:extLst>
          </p:cNvPr>
          <p:cNvSpPr/>
          <p:nvPr/>
        </p:nvSpPr>
        <p:spPr>
          <a:xfrm>
            <a:off x="9665560" y="1573881"/>
            <a:ext cx="1452852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C876A822-61FA-4646-AB00-EF9DDC10FCEE}"/>
              </a:ext>
            </a:extLst>
          </p:cNvPr>
          <p:cNvGrpSpPr/>
          <p:nvPr/>
        </p:nvGrpSpPr>
        <p:grpSpPr>
          <a:xfrm>
            <a:off x="1681496" y="1225015"/>
            <a:ext cx="7894339" cy="1659902"/>
            <a:chOff x="1585803" y="2511554"/>
            <a:chExt cx="7894339" cy="1659902"/>
          </a:xfrm>
        </p:grpSpPr>
        <p:grpSp>
          <p:nvGrpSpPr>
            <p:cNvPr id="122" name="Group 59">
              <a:extLst>
                <a:ext uri="{FF2B5EF4-FFF2-40B4-BE49-F238E27FC236}">
                  <a16:creationId xmlns:a16="http://schemas.microsoft.com/office/drawing/2014/main" id="{659EABEB-ECE2-40B1-B738-1FA13A8F3B6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585803" y="2511554"/>
              <a:ext cx="1625192" cy="1659902"/>
              <a:chOff x="3646" y="1770"/>
              <a:chExt cx="796" cy="813"/>
            </a:xfrm>
            <a:solidFill>
              <a:schemeClr val="bg2">
                <a:lumMod val="75000"/>
              </a:schemeClr>
            </a:solidFill>
          </p:grpSpPr>
          <p:sp>
            <p:nvSpPr>
              <p:cNvPr id="123" name="Freeform 60">
                <a:extLst>
                  <a:ext uri="{FF2B5EF4-FFF2-40B4-BE49-F238E27FC236}">
                    <a16:creationId xmlns:a16="http://schemas.microsoft.com/office/drawing/2014/main" id="{C616BED9-4135-43C0-B278-F48205676387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740" y="1770"/>
                <a:ext cx="466" cy="430"/>
              </a:xfrm>
              <a:custGeom>
                <a:avLst/>
                <a:gdLst>
                  <a:gd name="T0" fmla="*/ 347 w 887"/>
                  <a:gd name="T1" fmla="*/ 676 h 819"/>
                  <a:gd name="T2" fmla="*/ 554 w 887"/>
                  <a:gd name="T3" fmla="*/ 156 h 819"/>
                  <a:gd name="T4" fmla="*/ 347 w 887"/>
                  <a:gd name="T5" fmla="*/ 676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87" h="819">
                    <a:moveTo>
                      <a:pt x="347" y="676"/>
                    </a:moveTo>
                    <a:cubicBezTo>
                      <a:pt x="677" y="819"/>
                      <a:pt x="887" y="275"/>
                      <a:pt x="554" y="156"/>
                    </a:cubicBezTo>
                    <a:cubicBezTo>
                      <a:pt x="221" y="0"/>
                      <a:pt x="0" y="562"/>
                      <a:pt x="347" y="67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61">
                <a:extLst>
                  <a:ext uri="{FF2B5EF4-FFF2-40B4-BE49-F238E27FC236}">
                    <a16:creationId xmlns:a16="http://schemas.microsoft.com/office/drawing/2014/main" id="{3B020E0D-5394-4274-9535-8D47E83E9FEC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646" y="2106"/>
                <a:ext cx="685" cy="477"/>
              </a:xfrm>
              <a:custGeom>
                <a:avLst/>
                <a:gdLst>
                  <a:gd name="T0" fmla="*/ 105 w 1304"/>
                  <a:gd name="T1" fmla="*/ 664 h 908"/>
                  <a:gd name="T2" fmla="*/ 611 w 1304"/>
                  <a:gd name="T3" fmla="*/ 736 h 908"/>
                  <a:gd name="T4" fmla="*/ 822 w 1304"/>
                  <a:gd name="T5" fmla="*/ 273 h 908"/>
                  <a:gd name="T6" fmla="*/ 1086 w 1304"/>
                  <a:gd name="T7" fmla="*/ 250 h 908"/>
                  <a:gd name="T8" fmla="*/ 1038 w 1304"/>
                  <a:gd name="T9" fmla="*/ 392 h 908"/>
                  <a:gd name="T10" fmla="*/ 1223 w 1304"/>
                  <a:gd name="T11" fmla="*/ 222 h 908"/>
                  <a:gd name="T12" fmla="*/ 1183 w 1304"/>
                  <a:gd name="T13" fmla="*/ 10 h 908"/>
                  <a:gd name="T14" fmla="*/ 660 w 1304"/>
                  <a:gd name="T15" fmla="*/ 5 h 908"/>
                  <a:gd name="T16" fmla="*/ 407 w 1304"/>
                  <a:gd name="T17" fmla="*/ 439 h 908"/>
                  <a:gd name="T18" fmla="*/ 335 w 1304"/>
                  <a:gd name="T19" fmla="*/ 399 h 908"/>
                  <a:gd name="T20" fmla="*/ 519 w 1304"/>
                  <a:gd name="T21" fmla="*/ 42 h 908"/>
                  <a:gd name="T22" fmla="*/ 0 w 1304"/>
                  <a:gd name="T23" fmla="*/ 43 h 908"/>
                  <a:gd name="T24" fmla="*/ 105 w 1304"/>
                  <a:gd name="T25" fmla="*/ 664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04" h="908">
                    <a:moveTo>
                      <a:pt x="105" y="664"/>
                    </a:moveTo>
                    <a:cubicBezTo>
                      <a:pt x="178" y="868"/>
                      <a:pt x="484" y="908"/>
                      <a:pt x="611" y="736"/>
                    </a:cubicBezTo>
                    <a:cubicBezTo>
                      <a:pt x="704" y="593"/>
                      <a:pt x="753" y="427"/>
                      <a:pt x="822" y="273"/>
                    </a:cubicBezTo>
                    <a:cubicBezTo>
                      <a:pt x="910" y="260"/>
                      <a:pt x="998" y="253"/>
                      <a:pt x="1086" y="250"/>
                    </a:cubicBezTo>
                    <a:cubicBezTo>
                      <a:pt x="1070" y="297"/>
                      <a:pt x="1054" y="344"/>
                      <a:pt x="1038" y="392"/>
                    </a:cubicBezTo>
                    <a:cubicBezTo>
                      <a:pt x="1163" y="465"/>
                      <a:pt x="1152" y="277"/>
                      <a:pt x="1223" y="222"/>
                    </a:cubicBezTo>
                    <a:cubicBezTo>
                      <a:pt x="1304" y="168"/>
                      <a:pt x="1285" y="20"/>
                      <a:pt x="1183" y="10"/>
                    </a:cubicBezTo>
                    <a:cubicBezTo>
                      <a:pt x="1009" y="0"/>
                      <a:pt x="834" y="11"/>
                      <a:pt x="660" y="5"/>
                    </a:cubicBezTo>
                    <a:cubicBezTo>
                      <a:pt x="529" y="117"/>
                      <a:pt x="495" y="297"/>
                      <a:pt x="407" y="439"/>
                    </a:cubicBezTo>
                    <a:cubicBezTo>
                      <a:pt x="389" y="429"/>
                      <a:pt x="353" y="409"/>
                      <a:pt x="335" y="399"/>
                    </a:cubicBezTo>
                    <a:cubicBezTo>
                      <a:pt x="400" y="282"/>
                      <a:pt x="454" y="159"/>
                      <a:pt x="519" y="42"/>
                    </a:cubicBezTo>
                    <a:cubicBezTo>
                      <a:pt x="346" y="46"/>
                      <a:pt x="173" y="45"/>
                      <a:pt x="0" y="43"/>
                    </a:cubicBezTo>
                    <a:cubicBezTo>
                      <a:pt x="38" y="249"/>
                      <a:pt x="35" y="465"/>
                      <a:pt x="105" y="66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62">
                <a:extLst>
                  <a:ext uri="{FF2B5EF4-FFF2-40B4-BE49-F238E27FC236}">
                    <a16:creationId xmlns:a16="http://schemas.microsoft.com/office/drawing/2014/main" id="{7F7F76F9-B886-4960-BDB2-6E8CB379E254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4055" y="2186"/>
                <a:ext cx="387" cy="279"/>
              </a:xfrm>
              <a:custGeom>
                <a:avLst/>
                <a:gdLst>
                  <a:gd name="T0" fmla="*/ 244 w 738"/>
                  <a:gd name="T1" fmla="*/ 531 h 531"/>
                  <a:gd name="T2" fmla="*/ 738 w 738"/>
                  <a:gd name="T3" fmla="*/ 318 h 531"/>
                  <a:gd name="T4" fmla="*/ 512 w 738"/>
                  <a:gd name="T5" fmla="*/ 0 h 531"/>
                  <a:gd name="T6" fmla="*/ 642 w 738"/>
                  <a:gd name="T7" fmla="*/ 287 h 531"/>
                  <a:gd name="T8" fmla="*/ 278 w 738"/>
                  <a:gd name="T9" fmla="*/ 454 h 531"/>
                  <a:gd name="T10" fmla="*/ 100 w 738"/>
                  <a:gd name="T11" fmla="*/ 165 h 531"/>
                  <a:gd name="T12" fmla="*/ 244 w 738"/>
                  <a:gd name="T13" fmla="*/ 531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8" h="531">
                    <a:moveTo>
                      <a:pt x="244" y="531"/>
                    </a:moveTo>
                    <a:cubicBezTo>
                      <a:pt x="414" y="473"/>
                      <a:pt x="575" y="392"/>
                      <a:pt x="738" y="318"/>
                    </a:cubicBezTo>
                    <a:cubicBezTo>
                      <a:pt x="662" y="212"/>
                      <a:pt x="612" y="86"/>
                      <a:pt x="512" y="0"/>
                    </a:cubicBezTo>
                    <a:cubicBezTo>
                      <a:pt x="485" y="113"/>
                      <a:pt x="592" y="197"/>
                      <a:pt x="642" y="287"/>
                    </a:cubicBezTo>
                    <a:cubicBezTo>
                      <a:pt x="522" y="347"/>
                      <a:pt x="397" y="394"/>
                      <a:pt x="278" y="454"/>
                    </a:cubicBezTo>
                    <a:cubicBezTo>
                      <a:pt x="217" y="359"/>
                      <a:pt x="157" y="263"/>
                      <a:pt x="100" y="165"/>
                    </a:cubicBezTo>
                    <a:cubicBezTo>
                      <a:pt x="0" y="282"/>
                      <a:pt x="213" y="410"/>
                      <a:pt x="244" y="5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26" name="群組 125">
              <a:extLst>
                <a:ext uri="{FF2B5EF4-FFF2-40B4-BE49-F238E27FC236}">
                  <a16:creationId xmlns:a16="http://schemas.microsoft.com/office/drawing/2014/main" id="{DA47E3D0-2C14-40BD-86B5-05DA24F65D3F}"/>
                </a:ext>
              </a:extLst>
            </p:cNvPr>
            <p:cNvGrpSpPr/>
            <p:nvPr/>
          </p:nvGrpSpPr>
          <p:grpSpPr>
            <a:xfrm>
              <a:off x="3450201" y="2748268"/>
              <a:ext cx="6029941" cy="1318943"/>
              <a:chOff x="119686" y="98953"/>
              <a:chExt cx="6029941" cy="1318943"/>
            </a:xfrm>
          </p:grpSpPr>
          <p:sp>
            <p:nvSpPr>
              <p:cNvPr id="127" name="矩形: 圓角 126">
                <a:extLst>
                  <a:ext uri="{FF2B5EF4-FFF2-40B4-BE49-F238E27FC236}">
                    <a16:creationId xmlns:a16="http://schemas.microsoft.com/office/drawing/2014/main" id="{D8FABC0A-0797-4CC3-B366-F12FCA896422}"/>
                  </a:ext>
                </a:extLst>
              </p:cNvPr>
              <p:cNvSpPr/>
              <p:nvPr/>
            </p:nvSpPr>
            <p:spPr>
              <a:xfrm>
                <a:off x="119686" y="98953"/>
                <a:ext cx="5980878" cy="1318943"/>
              </a:xfrm>
              <a:prstGeom prst="roundRect">
                <a:avLst>
                  <a:gd name="adj" fmla="val 10000"/>
                </a:avLst>
              </a:prstGeom>
              <a:solidFill>
                <a:schemeClr val="accent6">
                  <a:lumMod val="40000"/>
                  <a:lumOff val="60000"/>
                  <a:alpha val="90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6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TW" altLang="en-US" dirty="0"/>
              </a:p>
            </p:txBody>
          </p:sp>
          <p:sp>
            <p:nvSpPr>
              <p:cNvPr id="128" name="矩形: 圓角 4">
                <a:extLst>
                  <a:ext uri="{FF2B5EF4-FFF2-40B4-BE49-F238E27FC236}">
                    <a16:creationId xmlns:a16="http://schemas.microsoft.com/office/drawing/2014/main" id="{99FC013B-4565-4A57-9BCF-72AE3EA5C0C2}"/>
                  </a:ext>
                </a:extLst>
              </p:cNvPr>
              <p:cNvSpPr txBox="1"/>
              <p:nvPr/>
            </p:nvSpPr>
            <p:spPr>
              <a:xfrm>
                <a:off x="158317" y="137584"/>
                <a:ext cx="5991310" cy="124168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67640" tIns="167640" rIns="167640" bIns="167640" numCol="1" spcCol="1270" anchor="ctr" anchorCtr="0">
                <a:noAutofit/>
              </a:bodyPr>
              <a:lstStyle/>
              <a:p>
                <a:pPr marL="0" lvl="0" indent="0" algn="l" defTabSz="1955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zh-TW" altLang="en-US" sz="4400" kern="1200" dirty="0">
                    <a:solidFill>
                      <a:schemeClr val="accent6">
                        <a:lumMod val="75000"/>
                      </a:schemeClr>
                    </a:solidFill>
                  </a:rPr>
                  <a:t>長期投資部門投資人員</a:t>
                </a:r>
              </a:p>
            </p:txBody>
          </p:sp>
        </p:grpSp>
      </p:grpSp>
      <p:sp>
        <p:nvSpPr>
          <p:cNvPr id="129" name="文字方塊 128">
            <a:extLst>
              <a:ext uri="{FF2B5EF4-FFF2-40B4-BE49-F238E27FC236}">
                <a16:creationId xmlns:a16="http://schemas.microsoft.com/office/drawing/2014/main" id="{2A20795E-EAB9-4FC4-9140-6085A22B9218}"/>
              </a:ext>
            </a:extLst>
          </p:cNvPr>
          <p:cNvSpPr txBox="1"/>
          <p:nvPr/>
        </p:nvSpPr>
        <p:spPr>
          <a:xfrm>
            <a:off x="129735" y="3183796"/>
            <a:ext cx="511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spc="600" dirty="0">
                <a:solidFill>
                  <a:schemeClr val="accent6">
                    <a:lumMod val="75000"/>
                  </a:schemeClr>
                </a:solidFill>
                <a:latin typeface="+mn-ea"/>
                <a:cs typeface="+mn-ea"/>
                <a:sym typeface="+mn-lt"/>
              </a:rPr>
              <a:t>目標</a:t>
            </a:r>
            <a:endParaRPr lang="zh-CN" altLang="en-US" sz="4000" b="1" spc="600" dirty="0">
              <a:solidFill>
                <a:schemeClr val="accent6">
                  <a:lumMod val="7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grpSp>
        <p:nvGrpSpPr>
          <p:cNvPr id="132" name="群組 131">
            <a:extLst>
              <a:ext uri="{FF2B5EF4-FFF2-40B4-BE49-F238E27FC236}">
                <a16:creationId xmlns:a16="http://schemas.microsoft.com/office/drawing/2014/main" id="{660F0596-E9D2-450D-9DAC-93AB65C3D2EE}"/>
              </a:ext>
            </a:extLst>
          </p:cNvPr>
          <p:cNvGrpSpPr/>
          <p:nvPr/>
        </p:nvGrpSpPr>
        <p:grpSpPr>
          <a:xfrm>
            <a:off x="3549433" y="4325436"/>
            <a:ext cx="8369664" cy="1318943"/>
            <a:chOff x="119685" y="98953"/>
            <a:chExt cx="8369664" cy="1318943"/>
          </a:xfrm>
        </p:grpSpPr>
        <p:sp>
          <p:nvSpPr>
            <p:cNvPr id="133" name="矩形: 圓角 132">
              <a:extLst>
                <a:ext uri="{FF2B5EF4-FFF2-40B4-BE49-F238E27FC236}">
                  <a16:creationId xmlns:a16="http://schemas.microsoft.com/office/drawing/2014/main" id="{06B42912-BA3C-44F5-A0C9-79858E39EA56}"/>
                </a:ext>
              </a:extLst>
            </p:cNvPr>
            <p:cNvSpPr/>
            <p:nvPr/>
          </p:nvSpPr>
          <p:spPr>
            <a:xfrm>
              <a:off x="119685" y="98953"/>
              <a:ext cx="8125115" cy="1318943"/>
            </a:xfrm>
            <a:prstGeom prst="roundRect">
              <a:avLst>
                <a:gd name="adj" fmla="val 10000"/>
              </a:avLst>
            </a:prstGeom>
            <a:solidFill>
              <a:schemeClr val="accent6">
                <a:lumMod val="40000"/>
                <a:lumOff val="60000"/>
                <a:alpha val="9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 dirty="0"/>
            </a:p>
          </p:txBody>
        </p:sp>
        <p:sp>
          <p:nvSpPr>
            <p:cNvPr id="134" name="矩形: 圓角 4">
              <a:extLst>
                <a:ext uri="{FF2B5EF4-FFF2-40B4-BE49-F238E27FC236}">
                  <a16:creationId xmlns:a16="http://schemas.microsoft.com/office/drawing/2014/main" id="{3F4E4112-DCC7-4775-A716-7749889FD157}"/>
                </a:ext>
              </a:extLst>
            </p:cNvPr>
            <p:cNvSpPr txBox="1"/>
            <p:nvPr/>
          </p:nvSpPr>
          <p:spPr>
            <a:xfrm>
              <a:off x="158316" y="137584"/>
              <a:ext cx="8331033" cy="124168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7640" tIns="167640" rIns="167640" bIns="167640" numCol="1" spcCol="1270" anchor="ctr" anchorCtr="0">
              <a:noAutofit/>
            </a:bodyPr>
            <a:lstStyle/>
            <a:p>
              <a:pPr marL="0" lvl="0" indent="0" algn="l" defTabSz="1955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TW" altLang="en-US" sz="4400" kern="1200" dirty="0">
                  <a:solidFill>
                    <a:schemeClr val="accent6">
                      <a:lumMod val="75000"/>
                    </a:schemeClr>
                  </a:solidFill>
                </a:rPr>
                <a:t>快速形成摘要，自動生成報告書</a:t>
              </a:r>
            </a:p>
          </p:txBody>
        </p:sp>
      </p:grpSp>
      <p:sp>
        <p:nvSpPr>
          <p:cNvPr id="138" name="KSO_Shape">
            <a:extLst>
              <a:ext uri="{FF2B5EF4-FFF2-40B4-BE49-F238E27FC236}">
                <a16:creationId xmlns:a16="http://schemas.microsoft.com/office/drawing/2014/main" id="{E269177B-35FF-44BE-8183-B58EC2BFE287}"/>
              </a:ext>
            </a:extLst>
          </p:cNvPr>
          <p:cNvSpPr>
            <a:spLocks/>
          </p:cNvSpPr>
          <p:nvPr/>
        </p:nvSpPr>
        <p:spPr bwMode="auto">
          <a:xfrm>
            <a:off x="1498745" y="4045733"/>
            <a:ext cx="1905000" cy="1539875"/>
          </a:xfrm>
          <a:custGeom>
            <a:avLst/>
            <a:gdLst/>
            <a:ahLst/>
            <a:cxnLst/>
            <a:rect l="0" t="0" r="r" b="b"/>
            <a:pathLst>
              <a:path w="4741862" h="3833813">
                <a:moveTo>
                  <a:pt x="247650" y="2000250"/>
                </a:moveTo>
                <a:lnTo>
                  <a:pt x="1016000" y="2000250"/>
                </a:lnTo>
                <a:lnTo>
                  <a:pt x="1030288" y="2003425"/>
                </a:lnTo>
                <a:lnTo>
                  <a:pt x="1041400" y="2012950"/>
                </a:lnTo>
                <a:lnTo>
                  <a:pt x="1050925" y="2020888"/>
                </a:lnTo>
                <a:lnTo>
                  <a:pt x="1054100" y="2036763"/>
                </a:lnTo>
                <a:lnTo>
                  <a:pt x="1050925" y="2051051"/>
                </a:lnTo>
                <a:lnTo>
                  <a:pt x="1041400" y="2063751"/>
                </a:lnTo>
                <a:lnTo>
                  <a:pt x="1030288" y="2071688"/>
                </a:lnTo>
                <a:lnTo>
                  <a:pt x="1016000" y="2074863"/>
                </a:lnTo>
                <a:lnTo>
                  <a:pt x="247650" y="2074863"/>
                </a:lnTo>
                <a:lnTo>
                  <a:pt x="233362" y="2071688"/>
                </a:lnTo>
                <a:lnTo>
                  <a:pt x="220662" y="2063751"/>
                </a:lnTo>
                <a:lnTo>
                  <a:pt x="212725" y="2051051"/>
                </a:lnTo>
                <a:lnTo>
                  <a:pt x="209550" y="2036763"/>
                </a:lnTo>
                <a:lnTo>
                  <a:pt x="212725" y="2020888"/>
                </a:lnTo>
                <a:lnTo>
                  <a:pt x="220662" y="2012950"/>
                </a:lnTo>
                <a:lnTo>
                  <a:pt x="233362" y="2003425"/>
                </a:lnTo>
                <a:lnTo>
                  <a:pt x="247650" y="2000250"/>
                </a:lnTo>
                <a:close/>
                <a:moveTo>
                  <a:pt x="244475" y="1901825"/>
                </a:moveTo>
                <a:lnTo>
                  <a:pt x="1012825" y="1901825"/>
                </a:lnTo>
                <a:lnTo>
                  <a:pt x="1027112" y="1905000"/>
                </a:lnTo>
                <a:lnTo>
                  <a:pt x="1039812" y="1914525"/>
                </a:lnTo>
                <a:lnTo>
                  <a:pt x="1044575" y="1925638"/>
                </a:lnTo>
                <a:lnTo>
                  <a:pt x="1047750" y="1941513"/>
                </a:lnTo>
                <a:lnTo>
                  <a:pt x="1044575" y="1952626"/>
                </a:lnTo>
                <a:lnTo>
                  <a:pt x="1039812" y="1965326"/>
                </a:lnTo>
                <a:lnTo>
                  <a:pt x="1027112" y="1973263"/>
                </a:lnTo>
                <a:lnTo>
                  <a:pt x="1012825" y="1976438"/>
                </a:lnTo>
                <a:lnTo>
                  <a:pt x="244475" y="1976438"/>
                </a:lnTo>
                <a:lnTo>
                  <a:pt x="230188" y="1973263"/>
                </a:lnTo>
                <a:lnTo>
                  <a:pt x="217488" y="1965326"/>
                </a:lnTo>
                <a:lnTo>
                  <a:pt x="209550" y="1952626"/>
                </a:lnTo>
                <a:lnTo>
                  <a:pt x="206375" y="1941513"/>
                </a:lnTo>
                <a:lnTo>
                  <a:pt x="209550" y="1925638"/>
                </a:lnTo>
                <a:lnTo>
                  <a:pt x="217488" y="1914525"/>
                </a:lnTo>
                <a:lnTo>
                  <a:pt x="230188" y="1905000"/>
                </a:lnTo>
                <a:lnTo>
                  <a:pt x="244475" y="1901825"/>
                </a:lnTo>
                <a:close/>
                <a:moveTo>
                  <a:pt x="277813" y="1803400"/>
                </a:moveTo>
                <a:lnTo>
                  <a:pt x="1047750" y="1803400"/>
                </a:lnTo>
                <a:lnTo>
                  <a:pt x="1060450" y="1806575"/>
                </a:lnTo>
                <a:lnTo>
                  <a:pt x="1071563" y="1816100"/>
                </a:lnTo>
                <a:lnTo>
                  <a:pt x="1081088" y="1827213"/>
                </a:lnTo>
                <a:lnTo>
                  <a:pt x="1084263" y="1843088"/>
                </a:lnTo>
                <a:lnTo>
                  <a:pt x="1081088" y="1857376"/>
                </a:lnTo>
                <a:lnTo>
                  <a:pt x="1071563" y="1868488"/>
                </a:lnTo>
                <a:lnTo>
                  <a:pt x="1060450" y="1874838"/>
                </a:lnTo>
                <a:lnTo>
                  <a:pt x="1047750" y="1878013"/>
                </a:lnTo>
                <a:lnTo>
                  <a:pt x="277813" y="1878013"/>
                </a:lnTo>
                <a:lnTo>
                  <a:pt x="263525" y="1874838"/>
                </a:lnTo>
                <a:lnTo>
                  <a:pt x="250825" y="1868488"/>
                </a:lnTo>
                <a:lnTo>
                  <a:pt x="244475" y="1857376"/>
                </a:lnTo>
                <a:lnTo>
                  <a:pt x="241300" y="1843088"/>
                </a:lnTo>
                <a:lnTo>
                  <a:pt x="244475" y="1827213"/>
                </a:lnTo>
                <a:lnTo>
                  <a:pt x="250825" y="1816100"/>
                </a:lnTo>
                <a:lnTo>
                  <a:pt x="263525" y="1806575"/>
                </a:lnTo>
                <a:lnTo>
                  <a:pt x="277813" y="1803400"/>
                </a:lnTo>
                <a:close/>
                <a:moveTo>
                  <a:pt x="238125" y="1708150"/>
                </a:moveTo>
                <a:lnTo>
                  <a:pt x="1009650" y="1708150"/>
                </a:lnTo>
                <a:lnTo>
                  <a:pt x="1020762" y="1711325"/>
                </a:lnTo>
                <a:lnTo>
                  <a:pt x="1033462" y="1717675"/>
                </a:lnTo>
                <a:lnTo>
                  <a:pt x="1041400" y="1728788"/>
                </a:lnTo>
                <a:lnTo>
                  <a:pt x="1044575" y="1744663"/>
                </a:lnTo>
                <a:lnTo>
                  <a:pt x="1041400" y="1758951"/>
                </a:lnTo>
                <a:lnTo>
                  <a:pt x="1033462" y="1770063"/>
                </a:lnTo>
                <a:lnTo>
                  <a:pt x="1020762" y="1779588"/>
                </a:lnTo>
                <a:lnTo>
                  <a:pt x="1009650" y="1782763"/>
                </a:lnTo>
                <a:lnTo>
                  <a:pt x="238125" y="1782763"/>
                </a:lnTo>
                <a:lnTo>
                  <a:pt x="223838" y="1779588"/>
                </a:lnTo>
                <a:lnTo>
                  <a:pt x="212725" y="1770063"/>
                </a:lnTo>
                <a:lnTo>
                  <a:pt x="206375" y="1758951"/>
                </a:lnTo>
                <a:lnTo>
                  <a:pt x="203200" y="1744663"/>
                </a:lnTo>
                <a:lnTo>
                  <a:pt x="206375" y="1728788"/>
                </a:lnTo>
                <a:lnTo>
                  <a:pt x="212725" y="1717675"/>
                </a:lnTo>
                <a:lnTo>
                  <a:pt x="223838" y="1711325"/>
                </a:lnTo>
                <a:lnTo>
                  <a:pt x="238125" y="1708150"/>
                </a:lnTo>
                <a:close/>
                <a:moveTo>
                  <a:pt x="301626" y="1609725"/>
                </a:moveTo>
                <a:lnTo>
                  <a:pt x="1068388" y="1609725"/>
                </a:lnTo>
                <a:lnTo>
                  <a:pt x="1084264" y="1612900"/>
                </a:lnTo>
                <a:lnTo>
                  <a:pt x="1095376" y="1620838"/>
                </a:lnTo>
                <a:lnTo>
                  <a:pt x="1104901" y="1633538"/>
                </a:lnTo>
                <a:lnTo>
                  <a:pt x="1108076" y="1644650"/>
                </a:lnTo>
                <a:lnTo>
                  <a:pt x="1104901" y="1660526"/>
                </a:lnTo>
                <a:lnTo>
                  <a:pt x="1095376" y="1671638"/>
                </a:lnTo>
                <a:lnTo>
                  <a:pt x="1084264" y="1681163"/>
                </a:lnTo>
                <a:lnTo>
                  <a:pt x="1068388" y="1684338"/>
                </a:lnTo>
                <a:lnTo>
                  <a:pt x="301626" y="1684338"/>
                </a:lnTo>
                <a:lnTo>
                  <a:pt x="287338" y="1681163"/>
                </a:lnTo>
                <a:lnTo>
                  <a:pt x="274638" y="1671638"/>
                </a:lnTo>
                <a:lnTo>
                  <a:pt x="268288" y="1660526"/>
                </a:lnTo>
                <a:lnTo>
                  <a:pt x="265113" y="1644650"/>
                </a:lnTo>
                <a:lnTo>
                  <a:pt x="268288" y="1633538"/>
                </a:lnTo>
                <a:lnTo>
                  <a:pt x="274638" y="1620838"/>
                </a:lnTo>
                <a:lnTo>
                  <a:pt x="287338" y="1612900"/>
                </a:lnTo>
                <a:lnTo>
                  <a:pt x="301626" y="1609725"/>
                </a:lnTo>
                <a:close/>
                <a:moveTo>
                  <a:pt x="254001" y="1511300"/>
                </a:moveTo>
                <a:lnTo>
                  <a:pt x="1020764" y="1511300"/>
                </a:lnTo>
                <a:lnTo>
                  <a:pt x="1036638" y="1514475"/>
                </a:lnTo>
                <a:lnTo>
                  <a:pt x="1047751" y="1522413"/>
                </a:lnTo>
                <a:lnTo>
                  <a:pt x="1057276" y="1535113"/>
                </a:lnTo>
                <a:lnTo>
                  <a:pt x="1060451" y="1549401"/>
                </a:lnTo>
                <a:lnTo>
                  <a:pt x="1057276" y="1562101"/>
                </a:lnTo>
                <a:lnTo>
                  <a:pt x="1047751" y="1573213"/>
                </a:lnTo>
                <a:lnTo>
                  <a:pt x="1036638" y="1582738"/>
                </a:lnTo>
                <a:lnTo>
                  <a:pt x="1020764" y="1585913"/>
                </a:lnTo>
                <a:lnTo>
                  <a:pt x="254001" y="1585913"/>
                </a:lnTo>
                <a:lnTo>
                  <a:pt x="238126" y="1582738"/>
                </a:lnTo>
                <a:lnTo>
                  <a:pt x="227013" y="1573213"/>
                </a:lnTo>
                <a:lnTo>
                  <a:pt x="220663" y="1562101"/>
                </a:lnTo>
                <a:lnTo>
                  <a:pt x="217488" y="1549401"/>
                </a:lnTo>
                <a:lnTo>
                  <a:pt x="220663" y="1535113"/>
                </a:lnTo>
                <a:lnTo>
                  <a:pt x="227013" y="1522413"/>
                </a:lnTo>
                <a:lnTo>
                  <a:pt x="238126" y="1514475"/>
                </a:lnTo>
                <a:lnTo>
                  <a:pt x="254001" y="1511300"/>
                </a:lnTo>
                <a:close/>
                <a:moveTo>
                  <a:pt x="274638" y="1412875"/>
                </a:moveTo>
                <a:lnTo>
                  <a:pt x="1041400" y="1412875"/>
                </a:lnTo>
                <a:lnTo>
                  <a:pt x="1057276" y="1416050"/>
                </a:lnTo>
                <a:lnTo>
                  <a:pt x="1068388" y="1423988"/>
                </a:lnTo>
                <a:lnTo>
                  <a:pt x="1077913" y="1436688"/>
                </a:lnTo>
                <a:lnTo>
                  <a:pt x="1081088" y="1450976"/>
                </a:lnTo>
                <a:lnTo>
                  <a:pt x="1077913" y="1466851"/>
                </a:lnTo>
                <a:lnTo>
                  <a:pt x="1068388" y="1477963"/>
                </a:lnTo>
                <a:lnTo>
                  <a:pt x="1057276" y="1484313"/>
                </a:lnTo>
                <a:lnTo>
                  <a:pt x="1041400" y="1487488"/>
                </a:lnTo>
                <a:lnTo>
                  <a:pt x="274638" y="1487488"/>
                </a:lnTo>
                <a:lnTo>
                  <a:pt x="260350" y="1484313"/>
                </a:lnTo>
                <a:lnTo>
                  <a:pt x="247650" y="1477963"/>
                </a:lnTo>
                <a:lnTo>
                  <a:pt x="238126" y="1466851"/>
                </a:lnTo>
                <a:lnTo>
                  <a:pt x="236538" y="1450976"/>
                </a:lnTo>
                <a:lnTo>
                  <a:pt x="238126" y="1436688"/>
                </a:lnTo>
                <a:lnTo>
                  <a:pt x="247650" y="1423988"/>
                </a:lnTo>
                <a:lnTo>
                  <a:pt x="260350" y="1416050"/>
                </a:lnTo>
                <a:lnTo>
                  <a:pt x="274638" y="1412875"/>
                </a:lnTo>
                <a:close/>
                <a:moveTo>
                  <a:pt x="3359150" y="0"/>
                </a:moveTo>
                <a:lnTo>
                  <a:pt x="3403600" y="3175"/>
                </a:lnTo>
                <a:lnTo>
                  <a:pt x="3449638" y="6350"/>
                </a:lnTo>
                <a:lnTo>
                  <a:pt x="3494088" y="17462"/>
                </a:lnTo>
                <a:lnTo>
                  <a:pt x="3535362" y="30162"/>
                </a:lnTo>
                <a:lnTo>
                  <a:pt x="3579814" y="50800"/>
                </a:lnTo>
                <a:lnTo>
                  <a:pt x="3619500" y="71437"/>
                </a:lnTo>
                <a:lnTo>
                  <a:pt x="3654426" y="98425"/>
                </a:lnTo>
                <a:lnTo>
                  <a:pt x="3687762" y="128587"/>
                </a:lnTo>
                <a:lnTo>
                  <a:pt x="3717926" y="158750"/>
                </a:lnTo>
                <a:lnTo>
                  <a:pt x="3744914" y="193675"/>
                </a:lnTo>
                <a:lnTo>
                  <a:pt x="3768726" y="230187"/>
                </a:lnTo>
                <a:lnTo>
                  <a:pt x="3789362" y="268287"/>
                </a:lnTo>
                <a:lnTo>
                  <a:pt x="3803650" y="311150"/>
                </a:lnTo>
                <a:lnTo>
                  <a:pt x="3816350" y="352425"/>
                </a:lnTo>
                <a:lnTo>
                  <a:pt x="3822700" y="393700"/>
                </a:lnTo>
                <a:lnTo>
                  <a:pt x="3827462" y="439737"/>
                </a:lnTo>
                <a:lnTo>
                  <a:pt x="3825876" y="484187"/>
                </a:lnTo>
                <a:lnTo>
                  <a:pt x="3822700" y="528637"/>
                </a:lnTo>
                <a:lnTo>
                  <a:pt x="3813176" y="573087"/>
                </a:lnTo>
                <a:lnTo>
                  <a:pt x="3798888" y="615950"/>
                </a:lnTo>
                <a:lnTo>
                  <a:pt x="3776662" y="660400"/>
                </a:lnTo>
                <a:lnTo>
                  <a:pt x="3756026" y="698500"/>
                </a:lnTo>
                <a:lnTo>
                  <a:pt x="3729038" y="735012"/>
                </a:lnTo>
                <a:lnTo>
                  <a:pt x="3702050" y="768350"/>
                </a:lnTo>
                <a:lnTo>
                  <a:pt x="3670300" y="796925"/>
                </a:lnTo>
                <a:lnTo>
                  <a:pt x="3633788" y="823912"/>
                </a:lnTo>
                <a:lnTo>
                  <a:pt x="3598862" y="847724"/>
                </a:lnTo>
                <a:lnTo>
                  <a:pt x="3606800" y="844549"/>
                </a:lnTo>
                <a:lnTo>
                  <a:pt x="3633788" y="842962"/>
                </a:lnTo>
                <a:lnTo>
                  <a:pt x="3675062" y="839787"/>
                </a:lnTo>
                <a:lnTo>
                  <a:pt x="3721100" y="839787"/>
                </a:lnTo>
                <a:lnTo>
                  <a:pt x="3765550" y="842962"/>
                </a:lnTo>
                <a:lnTo>
                  <a:pt x="3810000" y="850899"/>
                </a:lnTo>
                <a:lnTo>
                  <a:pt x="3857626" y="863599"/>
                </a:lnTo>
                <a:lnTo>
                  <a:pt x="3902076" y="881062"/>
                </a:lnTo>
                <a:lnTo>
                  <a:pt x="3948112" y="904874"/>
                </a:lnTo>
                <a:lnTo>
                  <a:pt x="3989388" y="935037"/>
                </a:lnTo>
                <a:lnTo>
                  <a:pt x="4019550" y="958849"/>
                </a:lnTo>
                <a:lnTo>
                  <a:pt x="4046538" y="982662"/>
                </a:lnTo>
                <a:lnTo>
                  <a:pt x="4070350" y="1009649"/>
                </a:lnTo>
                <a:lnTo>
                  <a:pt x="4094162" y="1039812"/>
                </a:lnTo>
                <a:lnTo>
                  <a:pt x="4117976" y="1068387"/>
                </a:lnTo>
                <a:lnTo>
                  <a:pt x="4138612" y="1101724"/>
                </a:lnTo>
                <a:lnTo>
                  <a:pt x="4179888" y="1169987"/>
                </a:lnTo>
                <a:lnTo>
                  <a:pt x="4216400" y="1243012"/>
                </a:lnTo>
                <a:lnTo>
                  <a:pt x="4249738" y="1319212"/>
                </a:lnTo>
                <a:lnTo>
                  <a:pt x="4278312" y="1400174"/>
                </a:lnTo>
                <a:lnTo>
                  <a:pt x="4305300" y="1484312"/>
                </a:lnTo>
                <a:lnTo>
                  <a:pt x="4329112" y="1568450"/>
                </a:lnTo>
                <a:lnTo>
                  <a:pt x="4352926" y="1654175"/>
                </a:lnTo>
                <a:lnTo>
                  <a:pt x="4395788" y="1824038"/>
                </a:lnTo>
                <a:lnTo>
                  <a:pt x="4433888" y="1989138"/>
                </a:lnTo>
                <a:lnTo>
                  <a:pt x="4451910" y="2059780"/>
                </a:lnTo>
                <a:lnTo>
                  <a:pt x="4606926" y="935037"/>
                </a:lnTo>
                <a:lnTo>
                  <a:pt x="4610100" y="919162"/>
                </a:lnTo>
                <a:lnTo>
                  <a:pt x="4616450" y="908049"/>
                </a:lnTo>
                <a:lnTo>
                  <a:pt x="4625976" y="898524"/>
                </a:lnTo>
                <a:lnTo>
                  <a:pt x="4633914" y="890587"/>
                </a:lnTo>
                <a:lnTo>
                  <a:pt x="4646614" y="881062"/>
                </a:lnTo>
                <a:lnTo>
                  <a:pt x="4657726" y="877887"/>
                </a:lnTo>
                <a:lnTo>
                  <a:pt x="4670426" y="874712"/>
                </a:lnTo>
                <a:lnTo>
                  <a:pt x="4684714" y="874712"/>
                </a:lnTo>
                <a:lnTo>
                  <a:pt x="4697414" y="877887"/>
                </a:lnTo>
                <a:lnTo>
                  <a:pt x="4708526" y="884237"/>
                </a:lnTo>
                <a:lnTo>
                  <a:pt x="4721226" y="892174"/>
                </a:lnTo>
                <a:lnTo>
                  <a:pt x="4729162" y="901699"/>
                </a:lnTo>
                <a:lnTo>
                  <a:pt x="4735514" y="914399"/>
                </a:lnTo>
                <a:lnTo>
                  <a:pt x="4738688" y="925512"/>
                </a:lnTo>
                <a:lnTo>
                  <a:pt x="4741862" y="938212"/>
                </a:lnTo>
                <a:lnTo>
                  <a:pt x="4741862" y="952499"/>
                </a:lnTo>
                <a:lnTo>
                  <a:pt x="4538662" y="2415850"/>
                </a:lnTo>
                <a:lnTo>
                  <a:pt x="4538662" y="3765551"/>
                </a:lnTo>
                <a:lnTo>
                  <a:pt x="4535488" y="3779838"/>
                </a:lnTo>
                <a:lnTo>
                  <a:pt x="4532314" y="3792538"/>
                </a:lnTo>
                <a:lnTo>
                  <a:pt x="4527550" y="3803651"/>
                </a:lnTo>
                <a:lnTo>
                  <a:pt x="4518026" y="3813176"/>
                </a:lnTo>
                <a:lnTo>
                  <a:pt x="4508500" y="3821113"/>
                </a:lnTo>
                <a:lnTo>
                  <a:pt x="4497388" y="3827463"/>
                </a:lnTo>
                <a:lnTo>
                  <a:pt x="4484688" y="3833813"/>
                </a:lnTo>
                <a:lnTo>
                  <a:pt x="4470400" y="3833813"/>
                </a:lnTo>
                <a:lnTo>
                  <a:pt x="4454526" y="3833813"/>
                </a:lnTo>
                <a:lnTo>
                  <a:pt x="4443414" y="3827463"/>
                </a:lnTo>
                <a:lnTo>
                  <a:pt x="4430714" y="3821113"/>
                </a:lnTo>
                <a:lnTo>
                  <a:pt x="4422776" y="3813176"/>
                </a:lnTo>
                <a:lnTo>
                  <a:pt x="4413250" y="3803651"/>
                </a:lnTo>
                <a:lnTo>
                  <a:pt x="4406900" y="3792538"/>
                </a:lnTo>
                <a:lnTo>
                  <a:pt x="4403726" y="3779838"/>
                </a:lnTo>
                <a:lnTo>
                  <a:pt x="4402138" y="3765551"/>
                </a:lnTo>
                <a:lnTo>
                  <a:pt x="4402138" y="2505075"/>
                </a:lnTo>
                <a:lnTo>
                  <a:pt x="4398962" y="2493962"/>
                </a:lnTo>
                <a:lnTo>
                  <a:pt x="4395788" y="2478087"/>
                </a:lnTo>
                <a:lnTo>
                  <a:pt x="4395788" y="2474913"/>
                </a:lnTo>
                <a:lnTo>
                  <a:pt x="4386264" y="2493963"/>
                </a:lnTo>
                <a:lnTo>
                  <a:pt x="4378326" y="2511425"/>
                </a:lnTo>
                <a:lnTo>
                  <a:pt x="4365626" y="2528888"/>
                </a:lnTo>
                <a:lnTo>
                  <a:pt x="4351338" y="2544763"/>
                </a:lnTo>
                <a:lnTo>
                  <a:pt x="4335464" y="2559050"/>
                </a:lnTo>
                <a:lnTo>
                  <a:pt x="4321176" y="2570163"/>
                </a:lnTo>
                <a:lnTo>
                  <a:pt x="4302126" y="2579688"/>
                </a:lnTo>
                <a:lnTo>
                  <a:pt x="4284664" y="2589213"/>
                </a:lnTo>
                <a:lnTo>
                  <a:pt x="4264026" y="2597150"/>
                </a:lnTo>
                <a:lnTo>
                  <a:pt x="4243388" y="2603500"/>
                </a:lnTo>
                <a:lnTo>
                  <a:pt x="4222750" y="2606675"/>
                </a:lnTo>
                <a:lnTo>
                  <a:pt x="3565526" y="2677005"/>
                </a:lnTo>
                <a:lnTo>
                  <a:pt x="3565526" y="3765551"/>
                </a:lnTo>
                <a:lnTo>
                  <a:pt x="3565526" y="3779838"/>
                </a:lnTo>
                <a:lnTo>
                  <a:pt x="3559176" y="3792538"/>
                </a:lnTo>
                <a:lnTo>
                  <a:pt x="3552826" y="3803651"/>
                </a:lnTo>
                <a:lnTo>
                  <a:pt x="3548064" y="3813176"/>
                </a:lnTo>
                <a:lnTo>
                  <a:pt x="3535364" y="3821113"/>
                </a:lnTo>
                <a:lnTo>
                  <a:pt x="3524250" y="3827463"/>
                </a:lnTo>
                <a:lnTo>
                  <a:pt x="3511550" y="3833813"/>
                </a:lnTo>
                <a:lnTo>
                  <a:pt x="3500438" y="3833813"/>
                </a:lnTo>
                <a:lnTo>
                  <a:pt x="3484564" y="3833813"/>
                </a:lnTo>
                <a:lnTo>
                  <a:pt x="3473450" y="3827463"/>
                </a:lnTo>
                <a:lnTo>
                  <a:pt x="3460750" y="3821113"/>
                </a:lnTo>
                <a:lnTo>
                  <a:pt x="3451226" y="3813176"/>
                </a:lnTo>
                <a:lnTo>
                  <a:pt x="3443288" y="3803651"/>
                </a:lnTo>
                <a:lnTo>
                  <a:pt x="3436938" y="3792538"/>
                </a:lnTo>
                <a:lnTo>
                  <a:pt x="3430588" y="3779838"/>
                </a:lnTo>
                <a:lnTo>
                  <a:pt x="3430588" y="3765551"/>
                </a:lnTo>
                <a:lnTo>
                  <a:pt x="3430588" y="2920423"/>
                </a:lnTo>
                <a:lnTo>
                  <a:pt x="3355976" y="3582988"/>
                </a:lnTo>
                <a:lnTo>
                  <a:pt x="3349626" y="3603625"/>
                </a:lnTo>
                <a:lnTo>
                  <a:pt x="3348038" y="3624263"/>
                </a:lnTo>
                <a:lnTo>
                  <a:pt x="3338514" y="3643313"/>
                </a:lnTo>
                <a:lnTo>
                  <a:pt x="3328988" y="3663950"/>
                </a:lnTo>
                <a:lnTo>
                  <a:pt x="3317876" y="3678238"/>
                </a:lnTo>
                <a:lnTo>
                  <a:pt x="3305176" y="3695700"/>
                </a:lnTo>
                <a:lnTo>
                  <a:pt x="3290888" y="3711575"/>
                </a:lnTo>
                <a:lnTo>
                  <a:pt x="3275014" y="3722688"/>
                </a:lnTo>
                <a:lnTo>
                  <a:pt x="3260726" y="3735388"/>
                </a:lnTo>
                <a:lnTo>
                  <a:pt x="3243262" y="3746500"/>
                </a:lnTo>
                <a:lnTo>
                  <a:pt x="3222626" y="3756025"/>
                </a:lnTo>
                <a:lnTo>
                  <a:pt x="3203576" y="3762375"/>
                </a:lnTo>
                <a:lnTo>
                  <a:pt x="3182938" y="3768725"/>
                </a:lnTo>
                <a:lnTo>
                  <a:pt x="3162300" y="3771900"/>
                </a:lnTo>
                <a:lnTo>
                  <a:pt x="3141662" y="3771900"/>
                </a:lnTo>
                <a:lnTo>
                  <a:pt x="3121026" y="3771900"/>
                </a:lnTo>
                <a:lnTo>
                  <a:pt x="3097214" y="3765550"/>
                </a:lnTo>
                <a:lnTo>
                  <a:pt x="3078162" y="3759200"/>
                </a:lnTo>
                <a:lnTo>
                  <a:pt x="3057526" y="3752850"/>
                </a:lnTo>
                <a:lnTo>
                  <a:pt x="3040062" y="3744913"/>
                </a:lnTo>
                <a:lnTo>
                  <a:pt x="3022600" y="3732213"/>
                </a:lnTo>
                <a:lnTo>
                  <a:pt x="3003550" y="3721100"/>
                </a:lnTo>
                <a:lnTo>
                  <a:pt x="2989263" y="3705225"/>
                </a:lnTo>
                <a:lnTo>
                  <a:pt x="2976563" y="3690938"/>
                </a:lnTo>
                <a:lnTo>
                  <a:pt x="2965450" y="3671888"/>
                </a:lnTo>
                <a:lnTo>
                  <a:pt x="2952750" y="3657600"/>
                </a:lnTo>
                <a:lnTo>
                  <a:pt x="2947988" y="3636963"/>
                </a:lnTo>
                <a:lnTo>
                  <a:pt x="2938463" y="3619500"/>
                </a:lnTo>
                <a:lnTo>
                  <a:pt x="2935288" y="3597275"/>
                </a:lnTo>
                <a:lnTo>
                  <a:pt x="2932113" y="3576638"/>
                </a:lnTo>
                <a:lnTo>
                  <a:pt x="2928938" y="3556000"/>
                </a:lnTo>
                <a:lnTo>
                  <a:pt x="2932113" y="3532188"/>
                </a:lnTo>
                <a:lnTo>
                  <a:pt x="3051176" y="2478087"/>
                </a:lnTo>
                <a:lnTo>
                  <a:pt x="3054350" y="2457450"/>
                </a:lnTo>
                <a:lnTo>
                  <a:pt x="3060700" y="2436812"/>
                </a:lnTo>
                <a:lnTo>
                  <a:pt x="3070226" y="2416175"/>
                </a:lnTo>
                <a:lnTo>
                  <a:pt x="3078162" y="2397125"/>
                </a:lnTo>
                <a:lnTo>
                  <a:pt x="3087688" y="2379662"/>
                </a:lnTo>
                <a:lnTo>
                  <a:pt x="3101976" y="2365375"/>
                </a:lnTo>
                <a:lnTo>
                  <a:pt x="3114676" y="2349500"/>
                </a:lnTo>
                <a:lnTo>
                  <a:pt x="3128962" y="2335212"/>
                </a:lnTo>
                <a:lnTo>
                  <a:pt x="3148014" y="2322512"/>
                </a:lnTo>
                <a:lnTo>
                  <a:pt x="3165476" y="2314575"/>
                </a:lnTo>
                <a:lnTo>
                  <a:pt x="3182938" y="2305050"/>
                </a:lnTo>
                <a:lnTo>
                  <a:pt x="3203576" y="2298700"/>
                </a:lnTo>
                <a:lnTo>
                  <a:pt x="3222626" y="2293937"/>
                </a:lnTo>
                <a:lnTo>
                  <a:pt x="3243262" y="2290762"/>
                </a:lnTo>
                <a:lnTo>
                  <a:pt x="3260726" y="2290762"/>
                </a:lnTo>
                <a:lnTo>
                  <a:pt x="3273426" y="2284412"/>
                </a:lnTo>
                <a:lnTo>
                  <a:pt x="3294064" y="2281237"/>
                </a:lnTo>
                <a:lnTo>
                  <a:pt x="3314700" y="2274887"/>
                </a:lnTo>
                <a:lnTo>
                  <a:pt x="3690474" y="2234675"/>
                </a:lnTo>
                <a:lnTo>
                  <a:pt x="3667126" y="2144713"/>
                </a:lnTo>
                <a:lnTo>
                  <a:pt x="3609976" y="1931988"/>
                </a:lnTo>
                <a:lnTo>
                  <a:pt x="3582988" y="1827213"/>
                </a:lnTo>
                <a:lnTo>
                  <a:pt x="3549650" y="1722437"/>
                </a:lnTo>
                <a:lnTo>
                  <a:pt x="3514726" y="1620837"/>
                </a:lnTo>
                <a:lnTo>
                  <a:pt x="3475038" y="1525587"/>
                </a:lnTo>
                <a:lnTo>
                  <a:pt x="3459802" y="1481266"/>
                </a:lnTo>
                <a:lnTo>
                  <a:pt x="3457576" y="1484313"/>
                </a:lnTo>
                <a:lnTo>
                  <a:pt x="3406776" y="1570038"/>
                </a:lnTo>
                <a:lnTo>
                  <a:pt x="3359150" y="1660525"/>
                </a:lnTo>
                <a:lnTo>
                  <a:pt x="3341750" y="1690108"/>
                </a:lnTo>
                <a:lnTo>
                  <a:pt x="3341688" y="1690688"/>
                </a:lnTo>
                <a:lnTo>
                  <a:pt x="3328988" y="1717675"/>
                </a:lnTo>
                <a:lnTo>
                  <a:pt x="3317876" y="1744663"/>
                </a:lnTo>
                <a:lnTo>
                  <a:pt x="3297238" y="1765300"/>
                </a:lnTo>
                <a:lnTo>
                  <a:pt x="3275014" y="1782763"/>
                </a:lnTo>
                <a:lnTo>
                  <a:pt x="3249614" y="1797050"/>
                </a:lnTo>
                <a:lnTo>
                  <a:pt x="3219450" y="1806575"/>
                </a:lnTo>
                <a:lnTo>
                  <a:pt x="2603954" y="1993900"/>
                </a:lnTo>
                <a:lnTo>
                  <a:pt x="2606676" y="1993900"/>
                </a:lnTo>
                <a:lnTo>
                  <a:pt x="2619376" y="1993900"/>
                </a:lnTo>
                <a:lnTo>
                  <a:pt x="2633663" y="2000250"/>
                </a:lnTo>
                <a:lnTo>
                  <a:pt x="2646363" y="2006600"/>
                </a:lnTo>
                <a:lnTo>
                  <a:pt x="2654300" y="2016125"/>
                </a:lnTo>
                <a:lnTo>
                  <a:pt x="2663826" y="2024063"/>
                </a:lnTo>
                <a:lnTo>
                  <a:pt x="2670176" y="2036763"/>
                </a:lnTo>
                <a:lnTo>
                  <a:pt x="2671763" y="2047875"/>
                </a:lnTo>
                <a:lnTo>
                  <a:pt x="2674938" y="2063751"/>
                </a:lnTo>
                <a:lnTo>
                  <a:pt x="2671763" y="2074863"/>
                </a:lnTo>
                <a:lnTo>
                  <a:pt x="2670176" y="2087563"/>
                </a:lnTo>
                <a:lnTo>
                  <a:pt x="2663826" y="2098676"/>
                </a:lnTo>
                <a:lnTo>
                  <a:pt x="2654300" y="2111375"/>
                </a:lnTo>
                <a:lnTo>
                  <a:pt x="3027362" y="2111375"/>
                </a:lnTo>
                <a:lnTo>
                  <a:pt x="3040062" y="2111375"/>
                </a:lnTo>
                <a:lnTo>
                  <a:pt x="3054350" y="2114550"/>
                </a:lnTo>
                <a:lnTo>
                  <a:pt x="3063876" y="2119313"/>
                </a:lnTo>
                <a:lnTo>
                  <a:pt x="3074988" y="2128838"/>
                </a:lnTo>
                <a:lnTo>
                  <a:pt x="3084514" y="2141538"/>
                </a:lnTo>
                <a:lnTo>
                  <a:pt x="3090862" y="2149475"/>
                </a:lnTo>
                <a:lnTo>
                  <a:pt x="3094038" y="2165350"/>
                </a:lnTo>
                <a:lnTo>
                  <a:pt x="3094038" y="2176463"/>
                </a:lnTo>
                <a:lnTo>
                  <a:pt x="3094038" y="2192338"/>
                </a:lnTo>
                <a:lnTo>
                  <a:pt x="3090862" y="2203450"/>
                </a:lnTo>
                <a:lnTo>
                  <a:pt x="3084514" y="2216150"/>
                </a:lnTo>
                <a:lnTo>
                  <a:pt x="3074988" y="2224088"/>
                </a:lnTo>
                <a:lnTo>
                  <a:pt x="3063876" y="2233613"/>
                </a:lnTo>
                <a:lnTo>
                  <a:pt x="3054350" y="2239963"/>
                </a:lnTo>
                <a:lnTo>
                  <a:pt x="3040062" y="2243138"/>
                </a:lnTo>
                <a:lnTo>
                  <a:pt x="3027362" y="2244725"/>
                </a:lnTo>
                <a:lnTo>
                  <a:pt x="2857501" y="2244725"/>
                </a:lnTo>
                <a:lnTo>
                  <a:pt x="2857501" y="3765551"/>
                </a:lnTo>
                <a:lnTo>
                  <a:pt x="2857501" y="3779838"/>
                </a:lnTo>
                <a:lnTo>
                  <a:pt x="2851151" y="3792538"/>
                </a:lnTo>
                <a:lnTo>
                  <a:pt x="2846388" y="3803651"/>
                </a:lnTo>
                <a:lnTo>
                  <a:pt x="2836863" y="3813176"/>
                </a:lnTo>
                <a:lnTo>
                  <a:pt x="2827338" y="3821113"/>
                </a:lnTo>
                <a:lnTo>
                  <a:pt x="2816226" y="3827463"/>
                </a:lnTo>
                <a:lnTo>
                  <a:pt x="2803526" y="3833813"/>
                </a:lnTo>
                <a:lnTo>
                  <a:pt x="2789238" y="3833813"/>
                </a:lnTo>
                <a:lnTo>
                  <a:pt x="2776538" y="3833813"/>
                </a:lnTo>
                <a:lnTo>
                  <a:pt x="2765426" y="3827463"/>
                </a:lnTo>
                <a:lnTo>
                  <a:pt x="2752726" y="3821113"/>
                </a:lnTo>
                <a:lnTo>
                  <a:pt x="2741613" y="3813176"/>
                </a:lnTo>
                <a:lnTo>
                  <a:pt x="2735263" y="3803651"/>
                </a:lnTo>
                <a:lnTo>
                  <a:pt x="2728913" y="3792538"/>
                </a:lnTo>
                <a:lnTo>
                  <a:pt x="2722563" y="3779838"/>
                </a:lnTo>
                <a:lnTo>
                  <a:pt x="2722563" y="3765551"/>
                </a:lnTo>
                <a:lnTo>
                  <a:pt x="2722563" y="2244725"/>
                </a:lnTo>
                <a:lnTo>
                  <a:pt x="274638" y="2244725"/>
                </a:lnTo>
                <a:lnTo>
                  <a:pt x="274638" y="3765551"/>
                </a:lnTo>
                <a:lnTo>
                  <a:pt x="271463" y="3779838"/>
                </a:lnTo>
                <a:lnTo>
                  <a:pt x="268288" y="3792538"/>
                </a:lnTo>
                <a:lnTo>
                  <a:pt x="263526" y="3803651"/>
                </a:lnTo>
                <a:lnTo>
                  <a:pt x="254000" y="3813176"/>
                </a:lnTo>
                <a:lnTo>
                  <a:pt x="244476" y="3821113"/>
                </a:lnTo>
                <a:lnTo>
                  <a:pt x="233363" y="3827463"/>
                </a:lnTo>
                <a:lnTo>
                  <a:pt x="217488" y="3833813"/>
                </a:lnTo>
                <a:lnTo>
                  <a:pt x="206376" y="3833813"/>
                </a:lnTo>
                <a:lnTo>
                  <a:pt x="190500" y="3833813"/>
                </a:lnTo>
                <a:lnTo>
                  <a:pt x="179388" y="3827463"/>
                </a:lnTo>
                <a:lnTo>
                  <a:pt x="166688" y="3821113"/>
                </a:lnTo>
                <a:lnTo>
                  <a:pt x="158750" y="3813176"/>
                </a:lnTo>
                <a:lnTo>
                  <a:pt x="149226" y="3803651"/>
                </a:lnTo>
                <a:lnTo>
                  <a:pt x="142876" y="3792538"/>
                </a:lnTo>
                <a:lnTo>
                  <a:pt x="139700" y="3779838"/>
                </a:lnTo>
                <a:lnTo>
                  <a:pt x="138113" y="3765551"/>
                </a:lnTo>
                <a:lnTo>
                  <a:pt x="138113" y="2244725"/>
                </a:lnTo>
                <a:lnTo>
                  <a:pt x="68263" y="2244725"/>
                </a:lnTo>
                <a:lnTo>
                  <a:pt x="53975" y="2243138"/>
                </a:lnTo>
                <a:lnTo>
                  <a:pt x="41275" y="2239963"/>
                </a:lnTo>
                <a:lnTo>
                  <a:pt x="30163" y="2233613"/>
                </a:lnTo>
                <a:lnTo>
                  <a:pt x="20638" y="2224088"/>
                </a:lnTo>
                <a:lnTo>
                  <a:pt x="12700" y="2216150"/>
                </a:lnTo>
                <a:lnTo>
                  <a:pt x="6350" y="2203450"/>
                </a:lnTo>
                <a:lnTo>
                  <a:pt x="0" y="2192338"/>
                </a:lnTo>
                <a:lnTo>
                  <a:pt x="0" y="2176463"/>
                </a:lnTo>
                <a:lnTo>
                  <a:pt x="0" y="2165350"/>
                </a:lnTo>
                <a:lnTo>
                  <a:pt x="6350" y="2149475"/>
                </a:lnTo>
                <a:lnTo>
                  <a:pt x="12700" y="2141538"/>
                </a:lnTo>
                <a:lnTo>
                  <a:pt x="20638" y="2128838"/>
                </a:lnTo>
                <a:lnTo>
                  <a:pt x="30163" y="2119313"/>
                </a:lnTo>
                <a:lnTo>
                  <a:pt x="41275" y="2114550"/>
                </a:lnTo>
                <a:lnTo>
                  <a:pt x="53975" y="2111375"/>
                </a:lnTo>
                <a:lnTo>
                  <a:pt x="68263" y="2111375"/>
                </a:lnTo>
                <a:lnTo>
                  <a:pt x="1738313" y="2111375"/>
                </a:lnTo>
                <a:lnTo>
                  <a:pt x="1731963" y="2098676"/>
                </a:lnTo>
                <a:lnTo>
                  <a:pt x="1722438" y="2087563"/>
                </a:lnTo>
                <a:lnTo>
                  <a:pt x="1719263" y="2074863"/>
                </a:lnTo>
                <a:lnTo>
                  <a:pt x="1719263" y="2063751"/>
                </a:lnTo>
                <a:lnTo>
                  <a:pt x="1719263" y="2062529"/>
                </a:lnTo>
                <a:lnTo>
                  <a:pt x="1690688" y="2057400"/>
                </a:lnTo>
                <a:lnTo>
                  <a:pt x="1677988" y="2051050"/>
                </a:lnTo>
                <a:lnTo>
                  <a:pt x="1666875" y="2039937"/>
                </a:lnTo>
                <a:lnTo>
                  <a:pt x="1639888" y="2009775"/>
                </a:lnTo>
                <a:lnTo>
                  <a:pt x="1617662" y="1970087"/>
                </a:lnTo>
                <a:lnTo>
                  <a:pt x="1597025" y="1928812"/>
                </a:lnTo>
                <a:lnTo>
                  <a:pt x="1565275" y="1854200"/>
                </a:lnTo>
                <a:lnTo>
                  <a:pt x="1552575" y="1820862"/>
                </a:lnTo>
                <a:lnTo>
                  <a:pt x="1484312" y="1576387"/>
                </a:lnTo>
                <a:lnTo>
                  <a:pt x="1444625" y="1443037"/>
                </a:lnTo>
                <a:lnTo>
                  <a:pt x="1412875" y="1311274"/>
                </a:lnTo>
                <a:lnTo>
                  <a:pt x="1385888" y="1192212"/>
                </a:lnTo>
                <a:lnTo>
                  <a:pt x="1373188" y="1138237"/>
                </a:lnTo>
                <a:lnTo>
                  <a:pt x="1366838" y="1090612"/>
                </a:lnTo>
                <a:lnTo>
                  <a:pt x="1365250" y="1047749"/>
                </a:lnTo>
                <a:lnTo>
                  <a:pt x="1365250" y="1015999"/>
                </a:lnTo>
                <a:lnTo>
                  <a:pt x="1370012" y="989012"/>
                </a:lnTo>
                <a:lnTo>
                  <a:pt x="1376362" y="979487"/>
                </a:lnTo>
                <a:lnTo>
                  <a:pt x="1379538" y="973137"/>
                </a:lnTo>
                <a:lnTo>
                  <a:pt x="1460500" y="935037"/>
                </a:lnTo>
                <a:lnTo>
                  <a:pt x="1738957" y="2015573"/>
                </a:lnTo>
                <a:lnTo>
                  <a:pt x="1749426" y="2006600"/>
                </a:lnTo>
                <a:lnTo>
                  <a:pt x="1758950" y="2000250"/>
                </a:lnTo>
                <a:lnTo>
                  <a:pt x="1773238" y="1993900"/>
                </a:lnTo>
                <a:lnTo>
                  <a:pt x="1785938" y="1993900"/>
                </a:lnTo>
                <a:lnTo>
                  <a:pt x="2264305" y="1993900"/>
                </a:lnTo>
                <a:lnTo>
                  <a:pt x="2257426" y="1985963"/>
                </a:lnTo>
                <a:lnTo>
                  <a:pt x="2244726" y="1958975"/>
                </a:lnTo>
                <a:lnTo>
                  <a:pt x="2236788" y="1928813"/>
                </a:lnTo>
                <a:lnTo>
                  <a:pt x="2233613" y="1898650"/>
                </a:lnTo>
                <a:lnTo>
                  <a:pt x="2236788" y="1868488"/>
                </a:lnTo>
                <a:lnTo>
                  <a:pt x="2244726" y="1839913"/>
                </a:lnTo>
                <a:lnTo>
                  <a:pt x="2260600" y="1812925"/>
                </a:lnTo>
                <a:lnTo>
                  <a:pt x="2278063" y="1792288"/>
                </a:lnTo>
                <a:lnTo>
                  <a:pt x="2301876" y="1773238"/>
                </a:lnTo>
                <a:lnTo>
                  <a:pt x="2328863" y="1758950"/>
                </a:lnTo>
                <a:lnTo>
                  <a:pt x="2359026" y="1749425"/>
                </a:lnTo>
                <a:lnTo>
                  <a:pt x="3084708" y="1528565"/>
                </a:lnTo>
                <a:lnTo>
                  <a:pt x="3311526" y="1152524"/>
                </a:lnTo>
                <a:lnTo>
                  <a:pt x="3349626" y="1084262"/>
                </a:lnTo>
                <a:lnTo>
                  <a:pt x="3368676" y="1050924"/>
                </a:lnTo>
                <a:lnTo>
                  <a:pt x="3389314" y="1017587"/>
                </a:lnTo>
                <a:lnTo>
                  <a:pt x="3413126" y="989012"/>
                </a:lnTo>
                <a:lnTo>
                  <a:pt x="3436938" y="958849"/>
                </a:lnTo>
                <a:lnTo>
                  <a:pt x="3467100" y="935037"/>
                </a:lnTo>
                <a:lnTo>
                  <a:pt x="3467392" y="934856"/>
                </a:lnTo>
                <a:lnTo>
                  <a:pt x="3475038" y="925512"/>
                </a:lnTo>
                <a:lnTo>
                  <a:pt x="3490912" y="911224"/>
                </a:lnTo>
                <a:lnTo>
                  <a:pt x="3505200" y="895349"/>
                </a:lnTo>
                <a:lnTo>
                  <a:pt x="3522244" y="882567"/>
                </a:lnTo>
                <a:lnTo>
                  <a:pt x="3517900" y="884237"/>
                </a:lnTo>
                <a:lnTo>
                  <a:pt x="3475038" y="895350"/>
                </a:lnTo>
                <a:lnTo>
                  <a:pt x="3433762" y="901700"/>
                </a:lnTo>
                <a:lnTo>
                  <a:pt x="3389314" y="908050"/>
                </a:lnTo>
                <a:lnTo>
                  <a:pt x="3344862" y="904875"/>
                </a:lnTo>
                <a:lnTo>
                  <a:pt x="3302000" y="901700"/>
                </a:lnTo>
                <a:lnTo>
                  <a:pt x="3257550" y="890587"/>
                </a:lnTo>
                <a:lnTo>
                  <a:pt x="3213100" y="877887"/>
                </a:lnTo>
                <a:lnTo>
                  <a:pt x="3171826" y="857250"/>
                </a:lnTo>
                <a:lnTo>
                  <a:pt x="3128962" y="836612"/>
                </a:lnTo>
                <a:lnTo>
                  <a:pt x="3094038" y="809625"/>
                </a:lnTo>
                <a:lnTo>
                  <a:pt x="3060700" y="779462"/>
                </a:lnTo>
                <a:lnTo>
                  <a:pt x="3030538" y="749300"/>
                </a:lnTo>
                <a:lnTo>
                  <a:pt x="3003550" y="714375"/>
                </a:lnTo>
                <a:lnTo>
                  <a:pt x="2979738" y="677862"/>
                </a:lnTo>
                <a:lnTo>
                  <a:pt x="2962276" y="639762"/>
                </a:lnTo>
                <a:lnTo>
                  <a:pt x="2944813" y="596900"/>
                </a:lnTo>
                <a:lnTo>
                  <a:pt x="2932113" y="555625"/>
                </a:lnTo>
                <a:lnTo>
                  <a:pt x="2925763" y="514350"/>
                </a:lnTo>
                <a:lnTo>
                  <a:pt x="2922588" y="468312"/>
                </a:lnTo>
                <a:lnTo>
                  <a:pt x="2922588" y="427037"/>
                </a:lnTo>
                <a:lnTo>
                  <a:pt x="2925763" y="382587"/>
                </a:lnTo>
                <a:lnTo>
                  <a:pt x="2938463" y="338137"/>
                </a:lnTo>
                <a:lnTo>
                  <a:pt x="2952750" y="292100"/>
                </a:lnTo>
                <a:lnTo>
                  <a:pt x="2971800" y="250825"/>
                </a:lnTo>
                <a:lnTo>
                  <a:pt x="2992438" y="212725"/>
                </a:lnTo>
                <a:lnTo>
                  <a:pt x="3019426" y="173037"/>
                </a:lnTo>
                <a:lnTo>
                  <a:pt x="3048000" y="141287"/>
                </a:lnTo>
                <a:lnTo>
                  <a:pt x="3078162" y="111125"/>
                </a:lnTo>
                <a:lnTo>
                  <a:pt x="3114676" y="84137"/>
                </a:lnTo>
                <a:lnTo>
                  <a:pt x="3149600" y="60325"/>
                </a:lnTo>
                <a:lnTo>
                  <a:pt x="3189288" y="41275"/>
                </a:lnTo>
                <a:lnTo>
                  <a:pt x="3230562" y="23812"/>
                </a:lnTo>
                <a:lnTo>
                  <a:pt x="3273426" y="12700"/>
                </a:lnTo>
                <a:lnTo>
                  <a:pt x="3314700" y="6350"/>
                </a:lnTo>
                <a:lnTo>
                  <a:pt x="335915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96241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投影片編號版面配置區 1">
            <a:extLst>
              <a:ext uri="{FF2B5EF4-FFF2-40B4-BE49-F238E27FC236}">
                <a16:creationId xmlns:a16="http://schemas.microsoft.com/office/drawing/2014/main" id="{1592E1BC-0B8F-4B2F-9CEA-2B41A8E8B32C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6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7DBECF68-B418-5442-B59C-C17302014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2" name="流程圖 1">
            <a:extLst>
              <a:ext uri="{FF2B5EF4-FFF2-40B4-BE49-F238E27FC236}">
                <a16:creationId xmlns:a16="http://schemas.microsoft.com/office/drawing/2014/main" id="{C0A6FF63-816D-F64B-9902-C29B91D5B4EC}"/>
              </a:ext>
            </a:extLst>
          </p:cNvPr>
          <p:cNvSpPr/>
          <p:nvPr/>
        </p:nvSpPr>
        <p:spPr>
          <a:xfrm>
            <a:off x="319607" y="2270194"/>
            <a:ext cx="6883107" cy="2118926"/>
          </a:xfrm>
          <a:prstGeom prst="flowChartProcess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流程圖 14">
            <a:extLst>
              <a:ext uri="{FF2B5EF4-FFF2-40B4-BE49-F238E27FC236}">
                <a16:creationId xmlns:a16="http://schemas.microsoft.com/office/drawing/2014/main" id="{A2440632-FFB4-6F44-AA68-F21E3579F5A5}"/>
              </a:ext>
            </a:extLst>
          </p:cNvPr>
          <p:cNvSpPr/>
          <p:nvPr/>
        </p:nvSpPr>
        <p:spPr>
          <a:xfrm>
            <a:off x="482765" y="2433352"/>
            <a:ext cx="6730707" cy="2118926"/>
          </a:xfrm>
          <a:prstGeom prst="flowChartProcess">
            <a:avLst/>
          </a:prstGeom>
          <a:noFill/>
          <a:ln w="57150">
            <a:solidFill>
              <a:srgbClr val="3F8F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7172A7-7BA5-42BB-B3BC-4BDD5029C853}"/>
              </a:ext>
            </a:extLst>
          </p:cNvPr>
          <p:cNvSpPr/>
          <p:nvPr/>
        </p:nvSpPr>
        <p:spPr>
          <a:xfrm>
            <a:off x="7202714" y="0"/>
            <a:ext cx="3438971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3">
            <a:extLst>
              <a:ext uri="{FF2B5EF4-FFF2-40B4-BE49-F238E27FC236}">
                <a16:creationId xmlns:a16="http://schemas.microsoft.com/office/drawing/2014/main" id="{52C0191A-B6A3-F345-85AA-D5CE143588B1}"/>
              </a:ext>
            </a:extLst>
          </p:cNvPr>
          <p:cNvSpPr txBox="1"/>
          <p:nvPr/>
        </p:nvSpPr>
        <p:spPr>
          <a:xfrm>
            <a:off x="7494859" y="1544553"/>
            <a:ext cx="2759090" cy="3570208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6000" spc="300" dirty="0">
                <a:solidFill>
                  <a:schemeClr val="bg1"/>
                </a:solidFill>
                <a:cs typeface="+mn-ea"/>
                <a:sym typeface="+mn-lt"/>
              </a:rPr>
              <a:t>PART</a:t>
            </a:r>
          </a:p>
          <a:p>
            <a:pPr algn="ctr"/>
            <a:r>
              <a:rPr lang="en-US" altLang="zh-CN" sz="16600" spc="3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16600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02D5B8-2590-5444-96A3-A58F56BFDB85}"/>
              </a:ext>
            </a:extLst>
          </p:cNvPr>
          <p:cNvSpPr txBox="1"/>
          <p:nvPr/>
        </p:nvSpPr>
        <p:spPr>
          <a:xfrm>
            <a:off x="2298336" y="2967335"/>
            <a:ext cx="3406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400" b="1" spc="6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專案流程</a:t>
            </a:r>
            <a:endParaRPr lang="zh-CN" altLang="en-US" sz="5400" b="1" spc="6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9271458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投影片編號版面配置區 1">
            <a:extLst>
              <a:ext uri="{FF2B5EF4-FFF2-40B4-BE49-F238E27FC236}">
                <a16:creationId xmlns:a16="http://schemas.microsoft.com/office/drawing/2014/main" id="{9D30EB81-C5F2-4375-B495-2CC5C81FEFD4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7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AA6C64AB-4C73-44B1-914A-A5E037EA8D3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8A99FF0F-EF8C-4263-A625-226B60189880}"/>
              </a:ext>
            </a:extLst>
          </p:cNvPr>
          <p:cNvGrpSpPr/>
          <p:nvPr/>
        </p:nvGrpSpPr>
        <p:grpSpPr>
          <a:xfrm>
            <a:off x="299234" y="1439531"/>
            <a:ext cx="11593531" cy="4467108"/>
            <a:chOff x="326325" y="1428529"/>
            <a:chExt cx="11593531" cy="4467108"/>
          </a:xfrm>
        </p:grpSpPr>
        <p:sp>
          <p:nvSpPr>
            <p:cNvPr id="43" name="任意多边形 29">
              <a:extLst>
                <a:ext uri="{FF2B5EF4-FFF2-40B4-BE49-F238E27FC236}">
                  <a16:creationId xmlns:a16="http://schemas.microsoft.com/office/drawing/2014/main" id="{410FAA98-56B6-4CAC-9EA7-C54367916FE2}"/>
                </a:ext>
              </a:extLst>
            </p:cNvPr>
            <p:cNvSpPr/>
            <p:nvPr/>
          </p:nvSpPr>
          <p:spPr>
            <a:xfrm flipV="1">
              <a:off x="326325" y="3593742"/>
              <a:ext cx="11593531" cy="46398"/>
            </a:xfrm>
            <a:custGeom>
              <a:avLst/>
              <a:gdLst>
                <a:gd name="connsiteX0" fmla="*/ 0 w 10182225"/>
                <a:gd name="connsiteY0" fmla="*/ 0 h 0"/>
                <a:gd name="connsiteX1" fmla="*/ 10182225 w 101822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82225">
                  <a:moveTo>
                    <a:pt x="0" y="0"/>
                  </a:moveTo>
                  <a:lnTo>
                    <a:pt x="10182225" y="0"/>
                  </a:lnTo>
                </a:path>
              </a:pathLst>
            </a:custGeom>
            <a:noFill/>
            <a:ln w="57150">
              <a:solidFill>
                <a:schemeClr val="accent6">
                  <a:lumMod val="75000"/>
                </a:schemeClr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371687A7-647A-478C-A574-11245D9332C7}"/>
                </a:ext>
              </a:extLst>
            </p:cNvPr>
            <p:cNvGrpSpPr/>
            <p:nvPr/>
          </p:nvGrpSpPr>
          <p:grpSpPr>
            <a:xfrm>
              <a:off x="326325" y="3835062"/>
              <a:ext cx="1700213" cy="2060575"/>
              <a:chOff x="1011238" y="3784397"/>
              <a:chExt cx="1700213" cy="2060575"/>
            </a:xfrm>
          </p:grpSpPr>
          <p:grpSp>
            <p:nvGrpSpPr>
              <p:cNvPr id="45" name="组合 2">
                <a:extLst>
                  <a:ext uri="{FF2B5EF4-FFF2-40B4-BE49-F238E27FC236}">
                    <a16:creationId xmlns:a16="http://schemas.microsoft.com/office/drawing/2014/main" id="{BFDE70CC-43AE-4E11-B211-A190A901F077}"/>
                  </a:ext>
                </a:extLst>
              </p:cNvPr>
              <p:cNvGrpSpPr/>
              <p:nvPr/>
            </p:nvGrpSpPr>
            <p:grpSpPr>
              <a:xfrm>
                <a:off x="1011238" y="3784397"/>
                <a:ext cx="1700213" cy="2060575"/>
                <a:chOff x="1011238" y="3784397"/>
                <a:chExt cx="1700213" cy="2060575"/>
              </a:xfrm>
              <a:solidFill>
                <a:schemeClr val="accent2"/>
              </a:solidFill>
            </p:grpSpPr>
            <p:sp>
              <p:nvSpPr>
                <p:cNvPr id="58" name="Freeform 6">
                  <a:extLst>
                    <a:ext uri="{FF2B5EF4-FFF2-40B4-BE49-F238E27FC236}">
                      <a16:creationId xmlns:a16="http://schemas.microsoft.com/office/drawing/2014/main" id="{08961647-46E1-4543-A43F-0D1CA652A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4926" y="3784397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59" name="Oval 13">
                  <a:extLst>
                    <a:ext uri="{FF2B5EF4-FFF2-40B4-BE49-F238E27FC236}">
                      <a16:creationId xmlns:a16="http://schemas.microsoft.com/office/drawing/2014/main" id="{BE3A849D-6607-4570-B727-6A3611CC707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11238" y="4168572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52" name="Oval 14">
                <a:extLst>
                  <a:ext uri="{FF2B5EF4-FFF2-40B4-BE49-F238E27FC236}">
                    <a16:creationId xmlns:a16="http://schemas.microsoft.com/office/drawing/2014/main" id="{E9B550D0-2D32-480B-A7F9-0701C5853E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526" y="4424159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rgbClr val="18478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1C37E430-7FE4-4D50-BD8D-1ACBEBCD6EB2}"/>
                  </a:ext>
                </a:extLst>
              </p:cNvPr>
              <p:cNvSpPr/>
              <p:nvPr/>
            </p:nvSpPr>
            <p:spPr>
              <a:xfrm>
                <a:off x="1261851" y="4583486"/>
                <a:ext cx="1197159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Google</a:t>
                </a:r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搜索熱度關鍵詞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60" name="群組 59">
              <a:extLst>
                <a:ext uri="{FF2B5EF4-FFF2-40B4-BE49-F238E27FC236}">
                  <a16:creationId xmlns:a16="http://schemas.microsoft.com/office/drawing/2014/main" id="{9961BD8B-9E34-4E1D-BF21-F36E7C541BB4}"/>
                </a:ext>
              </a:extLst>
            </p:cNvPr>
            <p:cNvGrpSpPr/>
            <p:nvPr/>
          </p:nvGrpSpPr>
          <p:grpSpPr>
            <a:xfrm>
              <a:off x="1524061" y="1466309"/>
              <a:ext cx="1700213" cy="2085120"/>
              <a:chOff x="4006268" y="1701277"/>
              <a:chExt cx="1700213" cy="2085120"/>
            </a:xfrm>
          </p:grpSpPr>
          <p:grpSp>
            <p:nvGrpSpPr>
              <p:cNvPr id="61" name="组合 1">
                <a:extLst>
                  <a:ext uri="{FF2B5EF4-FFF2-40B4-BE49-F238E27FC236}">
                    <a16:creationId xmlns:a16="http://schemas.microsoft.com/office/drawing/2014/main" id="{6BCA6D56-491C-490F-8A93-635882E84781}"/>
                  </a:ext>
                </a:extLst>
              </p:cNvPr>
              <p:cNvGrpSpPr/>
              <p:nvPr/>
            </p:nvGrpSpPr>
            <p:grpSpPr>
              <a:xfrm>
                <a:off x="4006268" y="1701277"/>
                <a:ext cx="1700213" cy="2085120"/>
                <a:chOff x="4006268" y="1701277"/>
                <a:chExt cx="1700213" cy="2085120"/>
              </a:xfrm>
              <a:solidFill>
                <a:schemeClr val="accent2"/>
              </a:solidFill>
            </p:grpSpPr>
            <p:sp>
              <p:nvSpPr>
                <p:cNvPr id="64" name="Freeform 6">
                  <a:extLst>
                    <a:ext uri="{FF2B5EF4-FFF2-40B4-BE49-F238E27FC236}">
                      <a16:creationId xmlns:a16="http://schemas.microsoft.com/office/drawing/2014/main" id="{4C24997A-251A-4C83-9406-856964A639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0800000">
                  <a:off x="4258013" y="3351422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65" name="Oval 13">
                  <a:extLst>
                    <a:ext uri="{FF2B5EF4-FFF2-40B4-BE49-F238E27FC236}">
                      <a16:creationId xmlns:a16="http://schemas.microsoft.com/office/drawing/2014/main" id="{77CCFAB2-2D3D-44EF-9D70-D56C0C1615E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4006268" y="1701277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62" name="Oval 14">
                <a:extLst>
                  <a:ext uri="{FF2B5EF4-FFF2-40B4-BE49-F238E27FC236}">
                    <a16:creationId xmlns:a16="http://schemas.microsoft.com/office/drawing/2014/main" id="{4A628F35-DF60-4ADC-8C98-0A35D01F43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251112" y="1954331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A5B64AA1-1FA6-41CA-BFA9-62ECC0959A05}"/>
                  </a:ext>
                </a:extLst>
              </p:cNvPr>
              <p:cNvSpPr/>
              <p:nvPr/>
            </p:nvSpPr>
            <p:spPr>
              <a:xfrm>
                <a:off x="4201857" y="2170077"/>
                <a:ext cx="128518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主題新聞摘要生成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66" name="群組 65">
              <a:extLst>
                <a:ext uri="{FF2B5EF4-FFF2-40B4-BE49-F238E27FC236}">
                  <a16:creationId xmlns:a16="http://schemas.microsoft.com/office/drawing/2014/main" id="{A68D8F1B-507C-48A3-9B4C-5A4B4888FA95}"/>
                </a:ext>
              </a:extLst>
            </p:cNvPr>
            <p:cNvGrpSpPr/>
            <p:nvPr/>
          </p:nvGrpSpPr>
          <p:grpSpPr>
            <a:xfrm>
              <a:off x="2709281" y="3835062"/>
              <a:ext cx="1700213" cy="2060575"/>
              <a:chOff x="6558688" y="3784397"/>
              <a:chExt cx="1700213" cy="2060575"/>
            </a:xfrm>
          </p:grpSpPr>
          <p:grpSp>
            <p:nvGrpSpPr>
              <p:cNvPr id="67" name="组合 4">
                <a:extLst>
                  <a:ext uri="{FF2B5EF4-FFF2-40B4-BE49-F238E27FC236}">
                    <a16:creationId xmlns:a16="http://schemas.microsoft.com/office/drawing/2014/main" id="{F525936F-77A1-4707-80D9-6A658BDBAC0D}"/>
                  </a:ext>
                </a:extLst>
              </p:cNvPr>
              <p:cNvGrpSpPr/>
              <p:nvPr/>
            </p:nvGrpSpPr>
            <p:grpSpPr>
              <a:xfrm>
                <a:off x="6558688" y="3784397"/>
                <a:ext cx="1700213" cy="2060575"/>
                <a:chOff x="6558688" y="3784397"/>
                <a:chExt cx="1700213" cy="2060575"/>
              </a:xfrm>
              <a:solidFill>
                <a:schemeClr val="accent2"/>
              </a:solidFill>
            </p:grpSpPr>
            <p:sp>
              <p:nvSpPr>
                <p:cNvPr id="70" name="Freeform 6">
                  <a:extLst>
                    <a:ext uri="{FF2B5EF4-FFF2-40B4-BE49-F238E27FC236}">
                      <a16:creationId xmlns:a16="http://schemas.microsoft.com/office/drawing/2014/main" id="{F4058056-9598-446B-B8E2-E778A76FE0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52376" y="3784397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71" name="Oval 13">
                  <a:extLst>
                    <a:ext uri="{FF2B5EF4-FFF2-40B4-BE49-F238E27FC236}">
                      <a16:creationId xmlns:a16="http://schemas.microsoft.com/office/drawing/2014/main" id="{AD4DAF18-7E59-4B0D-9D02-80CF37D2931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8688" y="4168572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68" name="Oval 14">
                <a:extLst>
                  <a:ext uri="{FF2B5EF4-FFF2-40B4-BE49-F238E27FC236}">
                    <a16:creationId xmlns:a16="http://schemas.microsoft.com/office/drawing/2014/main" id="{3B27BE87-414D-4EA8-B864-5508111921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26976" y="4424159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9" name="矩形 68">
                <a:extLst>
                  <a:ext uri="{FF2B5EF4-FFF2-40B4-BE49-F238E27FC236}">
                    <a16:creationId xmlns:a16="http://schemas.microsoft.com/office/drawing/2014/main" id="{A1A18051-65F1-48FF-978C-410E69FA42A7}"/>
                  </a:ext>
                </a:extLst>
              </p:cNvPr>
              <p:cNvSpPr/>
              <p:nvPr/>
            </p:nvSpPr>
            <p:spPr>
              <a:xfrm>
                <a:off x="6852376" y="4567922"/>
                <a:ext cx="1147763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關聯定義以建構</a:t>
                </a:r>
                <a:endParaRPr lang="en-US" altLang="zh-TW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知識圖譜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72" name="群組 71">
              <a:extLst>
                <a:ext uri="{FF2B5EF4-FFF2-40B4-BE49-F238E27FC236}">
                  <a16:creationId xmlns:a16="http://schemas.microsoft.com/office/drawing/2014/main" id="{5FE2D6E2-CF9D-4FAF-87D6-B94BC50048C9}"/>
                </a:ext>
              </a:extLst>
            </p:cNvPr>
            <p:cNvGrpSpPr/>
            <p:nvPr/>
          </p:nvGrpSpPr>
          <p:grpSpPr>
            <a:xfrm>
              <a:off x="4374740" y="1432309"/>
              <a:ext cx="1700213" cy="2128604"/>
              <a:chOff x="10043262" y="1662006"/>
              <a:chExt cx="1700213" cy="2128604"/>
            </a:xfrm>
          </p:grpSpPr>
          <p:grpSp>
            <p:nvGrpSpPr>
              <p:cNvPr id="73" name="组合 3">
                <a:extLst>
                  <a:ext uri="{FF2B5EF4-FFF2-40B4-BE49-F238E27FC236}">
                    <a16:creationId xmlns:a16="http://schemas.microsoft.com/office/drawing/2014/main" id="{0A4E1D8E-2386-4ECB-95BC-C2FE985877D5}"/>
                  </a:ext>
                </a:extLst>
              </p:cNvPr>
              <p:cNvGrpSpPr/>
              <p:nvPr/>
            </p:nvGrpSpPr>
            <p:grpSpPr>
              <a:xfrm>
                <a:off x="10043262" y="1662006"/>
                <a:ext cx="1700213" cy="2128604"/>
                <a:chOff x="10043262" y="1662006"/>
                <a:chExt cx="1700213" cy="2128604"/>
              </a:xfrm>
              <a:solidFill>
                <a:schemeClr val="accent2"/>
              </a:solidFill>
            </p:grpSpPr>
            <p:sp>
              <p:nvSpPr>
                <p:cNvPr id="76" name="Freeform 6">
                  <a:extLst>
                    <a:ext uri="{FF2B5EF4-FFF2-40B4-BE49-F238E27FC236}">
                      <a16:creationId xmlns:a16="http://schemas.microsoft.com/office/drawing/2014/main" id="{11C6EACA-B82F-4708-AAB6-B722D751D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0800000">
                  <a:off x="10319486" y="3355635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77" name="Oval 13">
                  <a:extLst>
                    <a:ext uri="{FF2B5EF4-FFF2-40B4-BE49-F238E27FC236}">
                      <a16:creationId xmlns:a16="http://schemas.microsoft.com/office/drawing/2014/main" id="{E2A90902-1FA3-42F2-9481-1026F52F9B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10043262" y="1662006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4" name="Oval 14">
                <a:extLst>
                  <a:ext uri="{FF2B5EF4-FFF2-40B4-BE49-F238E27FC236}">
                    <a16:creationId xmlns:a16="http://schemas.microsoft.com/office/drawing/2014/main" id="{252BB2EB-7342-47F5-B588-660FAC5550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10302276" y="1929231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5" name="矩形 74">
                <a:extLst>
                  <a:ext uri="{FF2B5EF4-FFF2-40B4-BE49-F238E27FC236}">
                    <a16:creationId xmlns:a16="http://schemas.microsoft.com/office/drawing/2014/main" id="{E74DB8D4-46A5-4651-B99E-3E97E77DC0EE}"/>
                  </a:ext>
                </a:extLst>
              </p:cNvPr>
              <p:cNvSpPr/>
              <p:nvPr/>
            </p:nvSpPr>
            <p:spPr>
              <a:xfrm>
                <a:off x="10296588" y="1962958"/>
                <a:ext cx="1147763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生成關鍵詞新聞摘要及文字雲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78" name="群組 77">
              <a:extLst>
                <a:ext uri="{FF2B5EF4-FFF2-40B4-BE49-F238E27FC236}">
                  <a16:creationId xmlns:a16="http://schemas.microsoft.com/office/drawing/2014/main" id="{4BF77D0E-9762-4FC4-B8D2-F55E2DC23949}"/>
                </a:ext>
              </a:extLst>
            </p:cNvPr>
            <p:cNvGrpSpPr/>
            <p:nvPr/>
          </p:nvGrpSpPr>
          <p:grpSpPr>
            <a:xfrm>
              <a:off x="5088756" y="3835062"/>
              <a:ext cx="1700213" cy="2060575"/>
              <a:chOff x="1011238" y="3784397"/>
              <a:chExt cx="1700213" cy="2060575"/>
            </a:xfrm>
          </p:grpSpPr>
          <p:grpSp>
            <p:nvGrpSpPr>
              <p:cNvPr id="79" name="组合 2">
                <a:extLst>
                  <a:ext uri="{FF2B5EF4-FFF2-40B4-BE49-F238E27FC236}">
                    <a16:creationId xmlns:a16="http://schemas.microsoft.com/office/drawing/2014/main" id="{87A909FA-26D9-4566-BDED-4CDA5CEC436F}"/>
                  </a:ext>
                </a:extLst>
              </p:cNvPr>
              <p:cNvGrpSpPr/>
              <p:nvPr/>
            </p:nvGrpSpPr>
            <p:grpSpPr>
              <a:xfrm>
                <a:off x="1011238" y="3784397"/>
                <a:ext cx="1700213" cy="2060575"/>
                <a:chOff x="1011238" y="3784397"/>
                <a:chExt cx="1700213" cy="2060575"/>
              </a:xfrm>
              <a:solidFill>
                <a:schemeClr val="accent2"/>
              </a:solidFill>
            </p:grpSpPr>
            <p:sp>
              <p:nvSpPr>
                <p:cNvPr id="82" name="Freeform 6">
                  <a:extLst>
                    <a:ext uri="{FF2B5EF4-FFF2-40B4-BE49-F238E27FC236}">
                      <a16:creationId xmlns:a16="http://schemas.microsoft.com/office/drawing/2014/main" id="{22E03C78-D467-4110-813C-841F771861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4926" y="3784397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83" name="Oval 13">
                  <a:extLst>
                    <a:ext uri="{FF2B5EF4-FFF2-40B4-BE49-F238E27FC236}">
                      <a16:creationId xmlns:a16="http://schemas.microsoft.com/office/drawing/2014/main" id="{607F5EC1-207F-428A-A4EC-DCDEA5EB1E8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11238" y="4168572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80" name="Oval 14">
                <a:extLst>
                  <a:ext uri="{FF2B5EF4-FFF2-40B4-BE49-F238E27FC236}">
                    <a16:creationId xmlns:a16="http://schemas.microsoft.com/office/drawing/2014/main" id="{BF499BC2-052C-46EE-8608-61AC5C3C24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9526" y="4424159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rgbClr val="18478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90B4B91E-2C2A-4C70-9F83-B4EE4B1F0D45}"/>
                  </a:ext>
                </a:extLst>
              </p:cNvPr>
              <p:cNvSpPr/>
              <p:nvPr/>
            </p:nvSpPr>
            <p:spPr>
              <a:xfrm>
                <a:off x="1416086" y="4584596"/>
                <a:ext cx="890516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提供簡易投資資訊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84" name="群組 83">
              <a:extLst>
                <a:ext uri="{FF2B5EF4-FFF2-40B4-BE49-F238E27FC236}">
                  <a16:creationId xmlns:a16="http://schemas.microsoft.com/office/drawing/2014/main" id="{6AA6111F-2F8B-45A2-BB6C-DB4C0DAA7003}"/>
                </a:ext>
              </a:extLst>
            </p:cNvPr>
            <p:cNvGrpSpPr/>
            <p:nvPr/>
          </p:nvGrpSpPr>
          <p:grpSpPr>
            <a:xfrm>
              <a:off x="7567006" y="1428529"/>
              <a:ext cx="1700213" cy="2122900"/>
              <a:chOff x="5399554" y="1690031"/>
              <a:chExt cx="1700213" cy="2122900"/>
            </a:xfrm>
          </p:grpSpPr>
          <p:grpSp>
            <p:nvGrpSpPr>
              <p:cNvPr id="85" name="组合 1">
                <a:extLst>
                  <a:ext uri="{FF2B5EF4-FFF2-40B4-BE49-F238E27FC236}">
                    <a16:creationId xmlns:a16="http://schemas.microsoft.com/office/drawing/2014/main" id="{C732A4FD-9345-49AE-8C7A-9BC31509286F}"/>
                  </a:ext>
                </a:extLst>
              </p:cNvPr>
              <p:cNvGrpSpPr/>
              <p:nvPr/>
            </p:nvGrpSpPr>
            <p:grpSpPr>
              <a:xfrm>
                <a:off x="5399554" y="1690031"/>
                <a:ext cx="1700213" cy="2122900"/>
                <a:chOff x="5399554" y="1690031"/>
                <a:chExt cx="1700213" cy="2122900"/>
              </a:xfrm>
              <a:solidFill>
                <a:schemeClr val="accent2"/>
              </a:solidFill>
            </p:grpSpPr>
            <p:sp>
              <p:nvSpPr>
                <p:cNvPr id="88" name="Freeform 6">
                  <a:extLst>
                    <a:ext uri="{FF2B5EF4-FFF2-40B4-BE49-F238E27FC236}">
                      <a16:creationId xmlns:a16="http://schemas.microsoft.com/office/drawing/2014/main" id="{79FD9870-067D-46A7-8127-4A3411DAD2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0800000">
                  <a:off x="5659375" y="3377956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89" name="Oval 13">
                  <a:extLst>
                    <a:ext uri="{FF2B5EF4-FFF2-40B4-BE49-F238E27FC236}">
                      <a16:creationId xmlns:a16="http://schemas.microsoft.com/office/drawing/2014/main" id="{0D21DC16-707F-44D6-8A74-EF423A2210D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5399554" y="1690031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86" name="Oval 14">
                <a:extLst>
                  <a:ext uri="{FF2B5EF4-FFF2-40B4-BE49-F238E27FC236}">
                    <a16:creationId xmlns:a16="http://schemas.microsoft.com/office/drawing/2014/main" id="{608093AF-C6AD-42ED-A51E-E0C3CDE8E1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5661173" y="1930917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" name="矩形 86">
                <a:extLst>
                  <a:ext uri="{FF2B5EF4-FFF2-40B4-BE49-F238E27FC236}">
                    <a16:creationId xmlns:a16="http://schemas.microsoft.com/office/drawing/2014/main" id="{1C1C3F4F-F726-45BC-B251-9E3D19C84246}"/>
                  </a:ext>
                </a:extLst>
              </p:cNvPr>
              <p:cNvSpPr/>
              <p:nvPr/>
            </p:nvSpPr>
            <p:spPr>
              <a:xfrm>
                <a:off x="5681630" y="2078510"/>
                <a:ext cx="1147763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自動簡報</a:t>
                </a:r>
                <a:r>
                  <a:rPr lang="en-US" altLang="zh-TW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(PPT)</a:t>
                </a:r>
              </a:p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一鍵生成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90" name="群組 89">
              <a:extLst>
                <a:ext uri="{FF2B5EF4-FFF2-40B4-BE49-F238E27FC236}">
                  <a16:creationId xmlns:a16="http://schemas.microsoft.com/office/drawing/2014/main" id="{76D0FF1D-5A9C-4937-A71B-94C367D1A6A1}"/>
                </a:ext>
              </a:extLst>
            </p:cNvPr>
            <p:cNvGrpSpPr/>
            <p:nvPr/>
          </p:nvGrpSpPr>
          <p:grpSpPr>
            <a:xfrm>
              <a:off x="7468231" y="3835062"/>
              <a:ext cx="1700213" cy="2060575"/>
              <a:chOff x="6558688" y="3784397"/>
              <a:chExt cx="1700213" cy="2060575"/>
            </a:xfrm>
          </p:grpSpPr>
          <p:grpSp>
            <p:nvGrpSpPr>
              <p:cNvPr id="91" name="组合 4">
                <a:extLst>
                  <a:ext uri="{FF2B5EF4-FFF2-40B4-BE49-F238E27FC236}">
                    <a16:creationId xmlns:a16="http://schemas.microsoft.com/office/drawing/2014/main" id="{EFE6DB1C-EC1C-4C71-A5E3-D8C4DB0B2CE2}"/>
                  </a:ext>
                </a:extLst>
              </p:cNvPr>
              <p:cNvGrpSpPr/>
              <p:nvPr/>
            </p:nvGrpSpPr>
            <p:grpSpPr>
              <a:xfrm>
                <a:off x="6558688" y="3784397"/>
                <a:ext cx="1700213" cy="2060575"/>
                <a:chOff x="6558688" y="3784397"/>
                <a:chExt cx="1700213" cy="2060575"/>
              </a:xfrm>
              <a:solidFill>
                <a:schemeClr val="accent2"/>
              </a:solidFill>
            </p:grpSpPr>
            <p:sp>
              <p:nvSpPr>
                <p:cNvPr id="94" name="Freeform 6">
                  <a:extLst>
                    <a:ext uri="{FF2B5EF4-FFF2-40B4-BE49-F238E27FC236}">
                      <a16:creationId xmlns:a16="http://schemas.microsoft.com/office/drawing/2014/main" id="{DA8B6182-A416-45F0-8C97-72855455A7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52376" y="3784397"/>
                  <a:ext cx="1147763" cy="434975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95" name="Oval 13">
                  <a:extLst>
                    <a:ext uri="{FF2B5EF4-FFF2-40B4-BE49-F238E27FC236}">
                      <a16:creationId xmlns:a16="http://schemas.microsoft.com/office/drawing/2014/main" id="{7BB45A50-76E9-48BC-BF6C-45149B9B66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558688" y="4168572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952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92" name="Oval 14">
                <a:extLst>
                  <a:ext uri="{FF2B5EF4-FFF2-40B4-BE49-F238E27FC236}">
                    <a16:creationId xmlns:a16="http://schemas.microsoft.com/office/drawing/2014/main" id="{2995520B-DE50-476E-97E4-68E5588DC4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26976" y="4424159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" name="矩形 92">
                <a:extLst>
                  <a:ext uri="{FF2B5EF4-FFF2-40B4-BE49-F238E27FC236}">
                    <a16:creationId xmlns:a16="http://schemas.microsoft.com/office/drawing/2014/main" id="{EFD0508A-BD54-4E94-8E6D-57F25B43254C}"/>
                  </a:ext>
                </a:extLst>
              </p:cNvPr>
              <p:cNvSpPr/>
              <p:nvPr/>
            </p:nvSpPr>
            <p:spPr>
              <a:xfrm>
                <a:off x="6852376" y="4583486"/>
                <a:ext cx="1147763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網頁設定彈性搜索關鍵字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02" name="群組 101">
              <a:extLst>
                <a:ext uri="{FF2B5EF4-FFF2-40B4-BE49-F238E27FC236}">
                  <a16:creationId xmlns:a16="http://schemas.microsoft.com/office/drawing/2014/main" id="{2B395F34-8836-4B25-BDF4-A2944FD7E2CE}"/>
                </a:ext>
              </a:extLst>
            </p:cNvPr>
            <p:cNvGrpSpPr/>
            <p:nvPr/>
          </p:nvGrpSpPr>
          <p:grpSpPr>
            <a:xfrm rot="21007123">
              <a:off x="9618688" y="1434516"/>
              <a:ext cx="1700213" cy="2126925"/>
              <a:chOff x="3784963" y="1714297"/>
              <a:chExt cx="1700213" cy="2106225"/>
            </a:xfrm>
          </p:grpSpPr>
          <p:grpSp>
            <p:nvGrpSpPr>
              <p:cNvPr id="103" name="组合 1">
                <a:extLst>
                  <a:ext uri="{FF2B5EF4-FFF2-40B4-BE49-F238E27FC236}">
                    <a16:creationId xmlns:a16="http://schemas.microsoft.com/office/drawing/2014/main" id="{1EA54646-9B87-4084-9C3B-37E76E2DE3E9}"/>
                  </a:ext>
                </a:extLst>
              </p:cNvPr>
              <p:cNvGrpSpPr/>
              <p:nvPr/>
            </p:nvGrpSpPr>
            <p:grpSpPr>
              <a:xfrm>
                <a:off x="3784963" y="1714297"/>
                <a:ext cx="1700213" cy="2106225"/>
                <a:chOff x="3784963" y="1714297"/>
                <a:chExt cx="1700213" cy="2106225"/>
              </a:xfrm>
              <a:solidFill>
                <a:schemeClr val="accent2"/>
              </a:solidFill>
            </p:grpSpPr>
            <p:sp>
              <p:nvSpPr>
                <p:cNvPr id="106" name="Freeform 6">
                  <a:extLst>
                    <a:ext uri="{FF2B5EF4-FFF2-40B4-BE49-F238E27FC236}">
                      <a16:creationId xmlns:a16="http://schemas.microsoft.com/office/drawing/2014/main" id="{6F998063-5341-4748-9B32-7DBBCFFE92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0800000">
                  <a:off x="4043722" y="3339895"/>
                  <a:ext cx="1147763" cy="480627"/>
                </a:xfrm>
                <a:custGeom>
                  <a:avLst/>
                  <a:gdLst>
                    <a:gd name="T0" fmla="*/ 115 w 230"/>
                    <a:gd name="T1" fmla="*/ 61 h 87"/>
                    <a:gd name="T2" fmla="*/ 20 w 230"/>
                    <a:gd name="T3" fmla="*/ 87 h 87"/>
                    <a:gd name="T4" fmla="*/ 0 w 230"/>
                    <a:gd name="T5" fmla="*/ 53 h 87"/>
                    <a:gd name="T6" fmla="*/ 84 w 230"/>
                    <a:gd name="T7" fmla="*/ 24 h 87"/>
                    <a:gd name="T8" fmla="*/ 115 w 230"/>
                    <a:gd name="T9" fmla="*/ 0 h 87"/>
                    <a:gd name="T10" fmla="*/ 146 w 230"/>
                    <a:gd name="T11" fmla="*/ 24 h 87"/>
                    <a:gd name="T12" fmla="*/ 230 w 230"/>
                    <a:gd name="T13" fmla="*/ 53 h 87"/>
                    <a:gd name="T14" fmla="*/ 210 w 230"/>
                    <a:gd name="T15" fmla="*/ 87 h 87"/>
                    <a:gd name="T16" fmla="*/ 115 w 230"/>
                    <a:gd name="T17" fmla="*/ 6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0" h="87">
                      <a:moveTo>
                        <a:pt x="115" y="61"/>
                      </a:moveTo>
                      <a:cubicBezTo>
                        <a:pt x="80" y="61"/>
                        <a:pt x="48" y="71"/>
                        <a:pt x="20" y="87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25" y="38"/>
                        <a:pt x="54" y="28"/>
                        <a:pt x="84" y="24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cubicBezTo>
                        <a:pt x="176" y="28"/>
                        <a:pt x="204" y="38"/>
                        <a:pt x="230" y="53"/>
                      </a:cubicBezTo>
                      <a:cubicBezTo>
                        <a:pt x="210" y="87"/>
                        <a:pt x="210" y="87"/>
                        <a:pt x="210" y="87"/>
                      </a:cubicBezTo>
                      <a:cubicBezTo>
                        <a:pt x="182" y="71"/>
                        <a:pt x="149" y="61"/>
                        <a:pt x="115" y="61"/>
                      </a:cubicBezTo>
                      <a:close/>
                    </a:path>
                  </a:pathLst>
                </a:custGeom>
                <a:solidFill>
                  <a:schemeClr val="accent6">
                    <a:lumMod val="40000"/>
                    <a:lumOff val="6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07" name="Oval 13">
                  <a:extLst>
                    <a:ext uri="{FF2B5EF4-FFF2-40B4-BE49-F238E27FC236}">
                      <a16:creationId xmlns:a16="http://schemas.microsoft.com/office/drawing/2014/main" id="{2961D611-2AEB-4C6D-A648-15322805A49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0800000">
                  <a:off x="3784963" y="1714297"/>
                  <a:ext cx="1700213" cy="16764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90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8478F"/>
                    </a:solidFill>
                    <a:latin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104" name="Oval 14">
                <a:extLst>
                  <a:ext uri="{FF2B5EF4-FFF2-40B4-BE49-F238E27FC236}">
                    <a16:creationId xmlns:a16="http://schemas.microsoft.com/office/drawing/2014/main" id="{07EB01D9-C670-4A90-A4E0-EC8282ABF2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0800000">
                <a:off x="4038963" y="1963535"/>
                <a:ext cx="1177925" cy="1171575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100000">
                    <a:schemeClr val="bg1">
                      <a:lumMod val="95000"/>
                    </a:schemeClr>
                  </a:gs>
                </a:gsLst>
                <a:lin ang="15000000" scaled="0"/>
              </a:gradFill>
              <a:ln w="2540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</a:ln>
              <a:effectLst>
                <a:outerShdw blurRad="63500" sx="103000" sy="103000" algn="ctr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8478F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5" name="矩形 104">
                <a:extLst>
                  <a:ext uri="{FF2B5EF4-FFF2-40B4-BE49-F238E27FC236}">
                    <a16:creationId xmlns:a16="http://schemas.microsoft.com/office/drawing/2014/main" id="{B5EBDF2D-03C3-4D61-BC9C-E5E74A5A35A1}"/>
                  </a:ext>
                </a:extLst>
              </p:cNvPr>
              <p:cNvSpPr/>
              <p:nvPr/>
            </p:nvSpPr>
            <p:spPr>
              <a:xfrm rot="592877">
                <a:off x="4061966" y="2105069"/>
                <a:ext cx="1147763" cy="9143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即時報告需求即時</a:t>
                </a:r>
                <a:r>
                  <a:rPr lang="en-US" altLang="zh-TW" b="1" dirty="0">
                    <a:solidFill>
                      <a:schemeClr val="accent6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Open Sans" panose="020B0606030504020204" pitchFamily="34" charset="0"/>
                  </a:rPr>
                  <a:t>Demo</a:t>
                </a:r>
                <a:endParaRPr lang="zh-CN" altLang="en-US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endParaRPr>
              </a:p>
            </p:txBody>
          </p:sp>
        </p:grpSp>
      </p:grpSp>
      <p:pic>
        <p:nvPicPr>
          <p:cNvPr id="96" name="圖片 95">
            <a:extLst>
              <a:ext uri="{FF2B5EF4-FFF2-40B4-BE49-F238E27FC236}">
                <a16:creationId xmlns:a16="http://schemas.microsoft.com/office/drawing/2014/main" id="{3A26FEDD-5DD1-BE4C-849C-23288B752B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97" name="文字方塊 96">
            <a:extLst>
              <a:ext uri="{FF2B5EF4-FFF2-40B4-BE49-F238E27FC236}">
                <a16:creationId xmlns:a16="http://schemas.microsoft.com/office/drawing/2014/main" id="{18525C8F-3524-874F-99D1-791B70570F5F}"/>
              </a:ext>
            </a:extLst>
          </p:cNvPr>
          <p:cNvSpPr txBox="1"/>
          <p:nvPr/>
        </p:nvSpPr>
        <p:spPr>
          <a:xfrm>
            <a:off x="126190" y="564638"/>
            <a:ext cx="511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spc="600" dirty="0">
                <a:solidFill>
                  <a:schemeClr val="accent6">
                    <a:lumMod val="75000"/>
                  </a:schemeClr>
                </a:solidFill>
                <a:latin typeface="+mn-ea"/>
                <a:cs typeface="+mn-ea"/>
                <a:sym typeface="+mn-lt"/>
              </a:rPr>
              <a:t>使用情境故事流程</a:t>
            </a:r>
            <a:endParaRPr lang="zh-CN" altLang="en-US" sz="4000" b="1" spc="600" dirty="0">
              <a:solidFill>
                <a:schemeClr val="accent6">
                  <a:lumMod val="7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B8E50E4F-1159-224B-9CA9-3FF56D27EB87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grpSp>
        <p:nvGrpSpPr>
          <p:cNvPr id="99" name="组合 195">
            <a:extLst>
              <a:ext uri="{FF2B5EF4-FFF2-40B4-BE49-F238E27FC236}">
                <a16:creationId xmlns:a16="http://schemas.microsoft.com/office/drawing/2014/main" id="{F149D1EA-7788-AF4B-875C-53A4765B6982}"/>
              </a:ext>
            </a:extLst>
          </p:cNvPr>
          <p:cNvGrpSpPr/>
          <p:nvPr/>
        </p:nvGrpSpPr>
        <p:grpSpPr>
          <a:xfrm>
            <a:off x="9697171" y="4063551"/>
            <a:ext cx="2246457" cy="1644717"/>
            <a:chOff x="7316787" y="4324522"/>
            <a:chExt cx="2069864" cy="1871491"/>
          </a:xfrm>
          <a:solidFill>
            <a:schemeClr val="bg2">
              <a:lumMod val="75000"/>
            </a:schemeClr>
          </a:solidFill>
        </p:grpSpPr>
        <p:sp>
          <p:nvSpPr>
            <p:cNvPr id="100" name="图文框 194">
              <a:extLst>
                <a:ext uri="{FF2B5EF4-FFF2-40B4-BE49-F238E27FC236}">
                  <a16:creationId xmlns:a16="http://schemas.microsoft.com/office/drawing/2014/main" id="{737441C9-2AF5-1B45-995A-F7A3540F1268}"/>
                </a:ext>
              </a:extLst>
            </p:cNvPr>
            <p:cNvSpPr/>
            <p:nvPr/>
          </p:nvSpPr>
          <p:spPr>
            <a:xfrm>
              <a:off x="7979598" y="4324522"/>
              <a:ext cx="1407053" cy="886193"/>
            </a:xfrm>
            <a:prstGeom prst="frame">
              <a:avLst>
                <a:gd name="adj1" fmla="val 2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01" name="Group 96">
              <a:extLst>
                <a:ext uri="{FF2B5EF4-FFF2-40B4-BE49-F238E27FC236}">
                  <a16:creationId xmlns:a16="http://schemas.microsoft.com/office/drawing/2014/main" id="{4E31E586-D9DF-624D-A8F6-82B04A586DD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316787" y="4589463"/>
              <a:ext cx="1925638" cy="1606550"/>
              <a:chOff x="4609" y="2891"/>
              <a:chExt cx="1213" cy="1012"/>
            </a:xfrm>
            <a:grpFill/>
          </p:grpSpPr>
          <p:sp>
            <p:nvSpPr>
              <p:cNvPr id="112" name="Freeform 97">
                <a:extLst>
                  <a:ext uri="{FF2B5EF4-FFF2-40B4-BE49-F238E27FC236}">
                    <a16:creationId xmlns:a16="http://schemas.microsoft.com/office/drawing/2014/main" id="{FE351CEB-7EA7-EA4A-9183-BFAD584EC40B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4727" y="2891"/>
                <a:ext cx="224" cy="223"/>
              </a:xfrm>
              <a:custGeom>
                <a:avLst/>
                <a:gdLst>
                  <a:gd name="T0" fmla="*/ 268 w 980"/>
                  <a:gd name="T1" fmla="*/ 865 h 976"/>
                  <a:gd name="T2" fmla="*/ 886 w 980"/>
                  <a:gd name="T3" fmla="*/ 592 h 976"/>
                  <a:gd name="T4" fmla="*/ 468 w 980"/>
                  <a:gd name="T5" fmla="*/ 12 h 976"/>
                  <a:gd name="T6" fmla="*/ 15 w 980"/>
                  <a:gd name="T7" fmla="*/ 454 h 976"/>
                  <a:gd name="T8" fmla="*/ 268 w 980"/>
                  <a:gd name="T9" fmla="*/ 865 h 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0" h="976">
                    <a:moveTo>
                      <a:pt x="268" y="865"/>
                    </a:moveTo>
                    <a:cubicBezTo>
                      <a:pt x="498" y="976"/>
                      <a:pt x="824" y="850"/>
                      <a:pt x="886" y="592"/>
                    </a:cubicBezTo>
                    <a:cubicBezTo>
                      <a:pt x="980" y="321"/>
                      <a:pt x="753" y="9"/>
                      <a:pt x="468" y="12"/>
                    </a:cubicBezTo>
                    <a:cubicBezTo>
                      <a:pt x="228" y="0"/>
                      <a:pt x="9" y="213"/>
                      <a:pt x="15" y="454"/>
                    </a:cubicBezTo>
                    <a:cubicBezTo>
                      <a:pt x="0" y="630"/>
                      <a:pt x="118" y="786"/>
                      <a:pt x="268" y="86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3" name="Freeform 98">
                <a:extLst>
                  <a:ext uri="{FF2B5EF4-FFF2-40B4-BE49-F238E27FC236}">
                    <a16:creationId xmlns:a16="http://schemas.microsoft.com/office/drawing/2014/main" id="{E2C60286-3063-734F-A1B2-11D75420F067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4609" y="3020"/>
                <a:ext cx="650" cy="874"/>
              </a:xfrm>
              <a:custGeom>
                <a:avLst/>
                <a:gdLst>
                  <a:gd name="T0" fmla="*/ 2213 w 2911"/>
                  <a:gd name="T1" fmla="*/ 3569 h 3838"/>
                  <a:gd name="T2" fmla="*/ 2792 w 2911"/>
                  <a:gd name="T3" fmla="*/ 3838 h 3838"/>
                  <a:gd name="T4" fmla="*/ 2869 w 2911"/>
                  <a:gd name="T5" fmla="*/ 3773 h 3838"/>
                  <a:gd name="T6" fmla="*/ 2584 w 2911"/>
                  <a:gd name="T7" fmla="*/ 3406 h 3838"/>
                  <a:gd name="T8" fmla="*/ 1860 w 2911"/>
                  <a:gd name="T9" fmla="*/ 3098 h 3838"/>
                  <a:gd name="T10" fmla="*/ 1450 w 2911"/>
                  <a:gd name="T11" fmla="*/ 3026 h 3838"/>
                  <a:gd name="T12" fmla="*/ 1562 w 2911"/>
                  <a:gd name="T13" fmla="*/ 96 h 3838"/>
                  <a:gd name="T14" fmla="*/ 1321 w 2911"/>
                  <a:gd name="T15" fmla="*/ 18 h 3838"/>
                  <a:gd name="T16" fmla="*/ 1218 w 2911"/>
                  <a:gd name="T17" fmla="*/ 602 h 3838"/>
                  <a:gd name="T18" fmla="*/ 1093 w 2911"/>
                  <a:gd name="T19" fmla="*/ 1787 h 3838"/>
                  <a:gd name="T20" fmla="*/ 1043 w 2911"/>
                  <a:gd name="T21" fmla="*/ 1840 h 3838"/>
                  <a:gd name="T22" fmla="*/ 866 w 2911"/>
                  <a:gd name="T23" fmla="*/ 116 h 3838"/>
                  <a:gd name="T24" fmla="*/ 611 w 2911"/>
                  <a:gd name="T25" fmla="*/ 17 h 3838"/>
                  <a:gd name="T26" fmla="*/ 635 w 2911"/>
                  <a:gd name="T27" fmla="*/ 1307 h 3838"/>
                  <a:gd name="T28" fmla="*/ 623 w 2911"/>
                  <a:gd name="T29" fmla="*/ 2921 h 3838"/>
                  <a:gd name="T30" fmla="*/ 558 w 2911"/>
                  <a:gd name="T31" fmla="*/ 2575 h 3838"/>
                  <a:gd name="T32" fmla="*/ 255 w 2911"/>
                  <a:gd name="T33" fmla="*/ 1957 h 3838"/>
                  <a:gd name="T34" fmla="*/ 34 w 2911"/>
                  <a:gd name="T35" fmla="*/ 2013 h 3838"/>
                  <a:gd name="T36" fmla="*/ 360 w 2911"/>
                  <a:gd name="T37" fmla="*/ 2785 h 3838"/>
                  <a:gd name="T38" fmla="*/ 654 w 2911"/>
                  <a:gd name="T39" fmla="*/ 3395 h 3838"/>
                  <a:gd name="T40" fmla="*/ 1506 w 2911"/>
                  <a:gd name="T41" fmla="*/ 3369 h 3838"/>
                  <a:gd name="T42" fmla="*/ 2213 w 2911"/>
                  <a:gd name="T43" fmla="*/ 3569 h 3838"/>
                  <a:gd name="connsiteX0" fmla="*/ 7498 w 9765"/>
                  <a:gd name="connsiteY0" fmla="*/ 9260 h 9961"/>
                  <a:gd name="connsiteX1" fmla="*/ 9487 w 9765"/>
                  <a:gd name="connsiteY1" fmla="*/ 9961 h 9961"/>
                  <a:gd name="connsiteX2" fmla="*/ 9752 w 9765"/>
                  <a:gd name="connsiteY2" fmla="*/ 9792 h 9961"/>
                  <a:gd name="connsiteX3" fmla="*/ 8773 w 9765"/>
                  <a:gd name="connsiteY3" fmla="*/ 8835 h 9961"/>
                  <a:gd name="connsiteX4" fmla="*/ 6286 w 9765"/>
                  <a:gd name="connsiteY4" fmla="*/ 8033 h 9961"/>
                  <a:gd name="connsiteX5" fmla="*/ 4877 w 9765"/>
                  <a:gd name="connsiteY5" fmla="*/ 7845 h 9961"/>
                  <a:gd name="connsiteX6" fmla="*/ 5262 w 9765"/>
                  <a:gd name="connsiteY6" fmla="*/ 211 h 9961"/>
                  <a:gd name="connsiteX7" fmla="*/ 4434 w 9765"/>
                  <a:gd name="connsiteY7" fmla="*/ 8 h 9961"/>
                  <a:gd name="connsiteX8" fmla="*/ 4080 w 9765"/>
                  <a:gd name="connsiteY8" fmla="*/ 1530 h 9961"/>
                  <a:gd name="connsiteX9" fmla="*/ 3651 w 9765"/>
                  <a:gd name="connsiteY9" fmla="*/ 4617 h 9961"/>
                  <a:gd name="connsiteX10" fmla="*/ 3479 w 9765"/>
                  <a:gd name="connsiteY10" fmla="*/ 4755 h 9961"/>
                  <a:gd name="connsiteX11" fmla="*/ 2871 w 9765"/>
                  <a:gd name="connsiteY11" fmla="*/ 263 h 9961"/>
                  <a:gd name="connsiteX12" fmla="*/ 1995 w 9765"/>
                  <a:gd name="connsiteY12" fmla="*/ 5 h 9961"/>
                  <a:gd name="connsiteX13" fmla="*/ 2077 w 9765"/>
                  <a:gd name="connsiteY13" fmla="*/ 3366 h 9961"/>
                  <a:gd name="connsiteX14" fmla="*/ 2036 w 9765"/>
                  <a:gd name="connsiteY14" fmla="*/ 7572 h 9961"/>
                  <a:gd name="connsiteX15" fmla="*/ 1813 w 9765"/>
                  <a:gd name="connsiteY15" fmla="*/ 6670 h 9961"/>
                  <a:gd name="connsiteX16" fmla="*/ 772 w 9765"/>
                  <a:gd name="connsiteY16" fmla="*/ 5060 h 9961"/>
                  <a:gd name="connsiteX17" fmla="*/ 13 w 9765"/>
                  <a:gd name="connsiteY17" fmla="*/ 5206 h 9961"/>
                  <a:gd name="connsiteX18" fmla="*/ 1133 w 9765"/>
                  <a:gd name="connsiteY18" fmla="*/ 7217 h 9961"/>
                  <a:gd name="connsiteX19" fmla="*/ 2143 w 9765"/>
                  <a:gd name="connsiteY19" fmla="*/ 8807 h 9961"/>
                  <a:gd name="connsiteX20" fmla="*/ 5069 w 9765"/>
                  <a:gd name="connsiteY20" fmla="*/ 8739 h 9961"/>
                  <a:gd name="connsiteX21" fmla="*/ 7498 w 9765"/>
                  <a:gd name="connsiteY21" fmla="*/ 9260 h 9961"/>
                  <a:gd name="connsiteX0" fmla="*/ 7678 w 10010"/>
                  <a:gd name="connsiteY0" fmla="*/ 9296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78 w 10010"/>
                  <a:gd name="connsiteY21" fmla="*/ 9296 h 10000"/>
                  <a:gd name="connsiteX0" fmla="*/ 7678 w 10010"/>
                  <a:gd name="connsiteY0" fmla="*/ 9296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78 w 10010"/>
                  <a:gd name="connsiteY21" fmla="*/ 9296 h 10000"/>
                  <a:gd name="connsiteX0" fmla="*/ 7678 w 10010"/>
                  <a:gd name="connsiteY0" fmla="*/ 9296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47 w 10010"/>
                  <a:gd name="connsiteY21" fmla="*/ 9182 h 10000"/>
                  <a:gd name="connsiteX0" fmla="*/ 7678 w 10010"/>
                  <a:gd name="connsiteY0" fmla="*/ 9296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0" fmla="*/ 7678 w 10010"/>
                  <a:gd name="connsiteY0" fmla="*/ 9113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0" fmla="*/ 7678 w 10010"/>
                  <a:gd name="connsiteY0" fmla="*/ 9113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0" fmla="*/ 7678 w 10010"/>
                  <a:gd name="connsiteY0" fmla="*/ 9113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78 w 10010"/>
                  <a:gd name="connsiteY21" fmla="*/ 9113 h 10000"/>
                  <a:gd name="connsiteX0" fmla="*/ 7678 w 10010"/>
                  <a:gd name="connsiteY0" fmla="*/ 9113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78 w 10010"/>
                  <a:gd name="connsiteY21" fmla="*/ 9113 h 10000"/>
                  <a:gd name="connsiteX0" fmla="*/ 7678 w 10010"/>
                  <a:gd name="connsiteY0" fmla="*/ 9113 h 10000"/>
                  <a:gd name="connsiteX1" fmla="*/ 9715 w 10010"/>
                  <a:gd name="connsiteY1" fmla="*/ 10000 h 10000"/>
                  <a:gd name="connsiteX2" fmla="*/ 9987 w 10010"/>
                  <a:gd name="connsiteY2" fmla="*/ 9830 h 10000"/>
                  <a:gd name="connsiteX3" fmla="*/ 8984 w 10010"/>
                  <a:gd name="connsiteY3" fmla="*/ 8870 h 10000"/>
                  <a:gd name="connsiteX4" fmla="*/ 6437 w 10010"/>
                  <a:gd name="connsiteY4" fmla="*/ 8064 h 10000"/>
                  <a:gd name="connsiteX5" fmla="*/ 4994 w 10010"/>
                  <a:gd name="connsiteY5" fmla="*/ 7876 h 10000"/>
                  <a:gd name="connsiteX6" fmla="*/ 5389 w 10010"/>
                  <a:gd name="connsiteY6" fmla="*/ 212 h 10000"/>
                  <a:gd name="connsiteX7" fmla="*/ 4541 w 10010"/>
                  <a:gd name="connsiteY7" fmla="*/ 8 h 10000"/>
                  <a:gd name="connsiteX8" fmla="*/ 4178 w 10010"/>
                  <a:gd name="connsiteY8" fmla="*/ 1536 h 10000"/>
                  <a:gd name="connsiteX9" fmla="*/ 3739 w 10010"/>
                  <a:gd name="connsiteY9" fmla="*/ 4635 h 10000"/>
                  <a:gd name="connsiteX10" fmla="*/ 3563 w 10010"/>
                  <a:gd name="connsiteY10" fmla="*/ 4774 h 10000"/>
                  <a:gd name="connsiteX11" fmla="*/ 2940 w 10010"/>
                  <a:gd name="connsiteY11" fmla="*/ 264 h 10000"/>
                  <a:gd name="connsiteX12" fmla="*/ 2043 w 10010"/>
                  <a:gd name="connsiteY12" fmla="*/ 5 h 10000"/>
                  <a:gd name="connsiteX13" fmla="*/ 2127 w 10010"/>
                  <a:gd name="connsiteY13" fmla="*/ 3379 h 10000"/>
                  <a:gd name="connsiteX14" fmla="*/ 2085 w 10010"/>
                  <a:gd name="connsiteY14" fmla="*/ 7602 h 10000"/>
                  <a:gd name="connsiteX15" fmla="*/ 1857 w 10010"/>
                  <a:gd name="connsiteY15" fmla="*/ 6696 h 10000"/>
                  <a:gd name="connsiteX16" fmla="*/ 791 w 10010"/>
                  <a:gd name="connsiteY16" fmla="*/ 5080 h 10000"/>
                  <a:gd name="connsiteX17" fmla="*/ 13 w 10010"/>
                  <a:gd name="connsiteY17" fmla="*/ 5226 h 10000"/>
                  <a:gd name="connsiteX18" fmla="*/ 1160 w 10010"/>
                  <a:gd name="connsiteY18" fmla="*/ 7245 h 10000"/>
                  <a:gd name="connsiteX19" fmla="*/ 2195 w 10010"/>
                  <a:gd name="connsiteY19" fmla="*/ 8841 h 10000"/>
                  <a:gd name="connsiteX20" fmla="*/ 5191 w 10010"/>
                  <a:gd name="connsiteY20" fmla="*/ 8773 h 10000"/>
                  <a:gd name="connsiteX21" fmla="*/ 7678 w 10010"/>
                  <a:gd name="connsiteY21" fmla="*/ 911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010" h="10000">
                    <a:moveTo>
                      <a:pt x="7678" y="9113"/>
                    </a:moveTo>
                    <a:cubicBezTo>
                      <a:pt x="8661" y="9363"/>
                      <a:pt x="8924" y="9987"/>
                      <a:pt x="9715" y="10000"/>
                    </a:cubicBezTo>
                    <a:cubicBezTo>
                      <a:pt x="9786" y="9958"/>
                      <a:pt x="9919" y="9871"/>
                      <a:pt x="9987" y="9830"/>
                    </a:cubicBezTo>
                    <a:cubicBezTo>
                      <a:pt x="10134" y="9257"/>
                      <a:pt x="9575" y="9172"/>
                      <a:pt x="8984" y="8870"/>
                    </a:cubicBezTo>
                    <a:cubicBezTo>
                      <a:pt x="8393" y="8568"/>
                      <a:pt x="7746" y="8161"/>
                      <a:pt x="6437" y="8064"/>
                    </a:cubicBezTo>
                    <a:cubicBezTo>
                      <a:pt x="5129" y="7968"/>
                      <a:pt x="5470" y="7957"/>
                      <a:pt x="4994" y="7876"/>
                    </a:cubicBezTo>
                    <a:cubicBezTo>
                      <a:pt x="4938" y="5318"/>
                      <a:pt x="5110" y="2763"/>
                      <a:pt x="5389" y="212"/>
                    </a:cubicBezTo>
                    <a:cubicBezTo>
                      <a:pt x="5191" y="-8"/>
                      <a:pt x="4861" y="-8"/>
                      <a:pt x="4541" y="8"/>
                    </a:cubicBezTo>
                    <a:cubicBezTo>
                      <a:pt x="4182" y="476"/>
                      <a:pt x="4305" y="1028"/>
                      <a:pt x="4178" y="1536"/>
                    </a:cubicBezTo>
                    <a:cubicBezTo>
                      <a:pt x="4115" y="2574"/>
                      <a:pt x="3889" y="3602"/>
                      <a:pt x="3739" y="4635"/>
                    </a:cubicBezTo>
                    <a:cubicBezTo>
                      <a:pt x="3693" y="4669"/>
                      <a:pt x="3605" y="4739"/>
                      <a:pt x="3563" y="4774"/>
                    </a:cubicBezTo>
                    <a:cubicBezTo>
                      <a:pt x="3197" y="3288"/>
                      <a:pt x="3186" y="1758"/>
                      <a:pt x="2940" y="264"/>
                    </a:cubicBezTo>
                    <a:cubicBezTo>
                      <a:pt x="2835" y="-39"/>
                      <a:pt x="2370" y="0"/>
                      <a:pt x="2043" y="5"/>
                    </a:cubicBezTo>
                    <a:cubicBezTo>
                      <a:pt x="1888" y="1127"/>
                      <a:pt x="2170" y="2255"/>
                      <a:pt x="2127" y="3379"/>
                    </a:cubicBezTo>
                    <a:cubicBezTo>
                      <a:pt x="2095" y="4787"/>
                      <a:pt x="2170" y="6197"/>
                      <a:pt x="2085" y="7602"/>
                    </a:cubicBezTo>
                    <a:cubicBezTo>
                      <a:pt x="1980" y="7303"/>
                      <a:pt x="1941" y="6997"/>
                      <a:pt x="1857" y="6696"/>
                    </a:cubicBezTo>
                    <a:cubicBezTo>
                      <a:pt x="1561" y="6137"/>
                      <a:pt x="1012" y="5663"/>
                      <a:pt x="791" y="5080"/>
                    </a:cubicBezTo>
                    <a:cubicBezTo>
                      <a:pt x="664" y="4761"/>
                      <a:pt x="-107" y="4871"/>
                      <a:pt x="13" y="5226"/>
                    </a:cubicBezTo>
                    <a:cubicBezTo>
                      <a:pt x="182" y="5953"/>
                      <a:pt x="1002" y="6566"/>
                      <a:pt x="1160" y="7245"/>
                    </a:cubicBezTo>
                    <a:cubicBezTo>
                      <a:pt x="1259" y="7829"/>
                      <a:pt x="1259" y="8648"/>
                      <a:pt x="2195" y="8841"/>
                    </a:cubicBezTo>
                    <a:cubicBezTo>
                      <a:pt x="3193" y="8889"/>
                      <a:pt x="4203" y="8904"/>
                      <a:pt x="5191" y="8773"/>
                    </a:cubicBezTo>
                    <a:cubicBezTo>
                      <a:pt x="6020" y="8886"/>
                      <a:pt x="6695" y="8863"/>
                      <a:pt x="7678" y="91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4" name="Freeform 99">
                <a:extLst>
                  <a:ext uri="{FF2B5EF4-FFF2-40B4-BE49-F238E27FC236}">
                    <a16:creationId xmlns:a16="http://schemas.microsoft.com/office/drawing/2014/main" id="{EAFCEFCE-0C42-FB44-9CD0-645C27EDC2A5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5136" y="3421"/>
                <a:ext cx="225" cy="218"/>
              </a:xfrm>
              <a:custGeom>
                <a:avLst/>
                <a:gdLst>
                  <a:gd name="T0" fmla="*/ 346 w 981"/>
                  <a:gd name="T1" fmla="*/ 894 h 954"/>
                  <a:gd name="T2" fmla="*/ 886 w 981"/>
                  <a:gd name="T3" fmla="*/ 598 h 954"/>
                  <a:gd name="T4" fmla="*/ 473 w 981"/>
                  <a:gd name="T5" fmla="*/ 20 h 954"/>
                  <a:gd name="T6" fmla="*/ 25 w 981"/>
                  <a:gd name="T7" fmla="*/ 461 h 954"/>
                  <a:gd name="T8" fmla="*/ 346 w 981"/>
                  <a:gd name="T9" fmla="*/ 894 h 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1" h="954">
                    <a:moveTo>
                      <a:pt x="346" y="894"/>
                    </a:moveTo>
                    <a:cubicBezTo>
                      <a:pt x="570" y="954"/>
                      <a:pt x="822" y="822"/>
                      <a:pt x="886" y="598"/>
                    </a:cubicBezTo>
                    <a:cubicBezTo>
                      <a:pt x="981" y="332"/>
                      <a:pt x="759" y="10"/>
                      <a:pt x="473" y="20"/>
                    </a:cubicBezTo>
                    <a:cubicBezTo>
                      <a:pt x="236" y="0"/>
                      <a:pt x="0" y="220"/>
                      <a:pt x="25" y="461"/>
                    </a:cubicBezTo>
                    <a:cubicBezTo>
                      <a:pt x="2" y="660"/>
                      <a:pt x="162" y="842"/>
                      <a:pt x="346" y="89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" name="Freeform 100">
                <a:extLst>
                  <a:ext uri="{FF2B5EF4-FFF2-40B4-BE49-F238E27FC236}">
                    <a16:creationId xmlns:a16="http://schemas.microsoft.com/office/drawing/2014/main" id="{5DAC17FB-66D0-1049-AF38-8E4D4744830C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5527" y="3420"/>
                <a:ext cx="231" cy="221"/>
              </a:xfrm>
              <a:custGeom>
                <a:avLst/>
                <a:gdLst>
                  <a:gd name="T0" fmla="*/ 336 w 1009"/>
                  <a:gd name="T1" fmla="*/ 893 h 967"/>
                  <a:gd name="T2" fmla="*/ 892 w 1009"/>
                  <a:gd name="T3" fmla="*/ 623 h 967"/>
                  <a:gd name="T4" fmla="*/ 490 w 1009"/>
                  <a:gd name="T5" fmla="*/ 27 h 967"/>
                  <a:gd name="T6" fmla="*/ 39 w 1009"/>
                  <a:gd name="T7" fmla="*/ 502 h 967"/>
                  <a:gd name="T8" fmla="*/ 336 w 1009"/>
                  <a:gd name="T9" fmla="*/ 893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9" h="967">
                    <a:moveTo>
                      <a:pt x="336" y="893"/>
                    </a:moveTo>
                    <a:cubicBezTo>
                      <a:pt x="560" y="967"/>
                      <a:pt x="813" y="845"/>
                      <a:pt x="892" y="623"/>
                    </a:cubicBezTo>
                    <a:cubicBezTo>
                      <a:pt x="1009" y="359"/>
                      <a:pt x="782" y="12"/>
                      <a:pt x="490" y="27"/>
                    </a:cubicBezTo>
                    <a:cubicBezTo>
                      <a:pt x="234" y="0"/>
                      <a:pt x="0" y="248"/>
                      <a:pt x="39" y="502"/>
                    </a:cubicBezTo>
                    <a:cubicBezTo>
                      <a:pt x="28" y="683"/>
                      <a:pt x="174" y="835"/>
                      <a:pt x="336" y="89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" name="Freeform 101">
                <a:extLst>
                  <a:ext uri="{FF2B5EF4-FFF2-40B4-BE49-F238E27FC236}">
                    <a16:creationId xmlns:a16="http://schemas.microsoft.com/office/drawing/2014/main" id="{F8080B5B-A33F-9E45-8C98-2DF1464C25E1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5063" y="3639"/>
                <a:ext cx="364" cy="264"/>
              </a:xfrm>
              <a:custGeom>
                <a:avLst/>
                <a:gdLst>
                  <a:gd name="T0" fmla="*/ 152 w 1591"/>
                  <a:gd name="T1" fmla="*/ 924 h 1158"/>
                  <a:gd name="T2" fmla="*/ 758 w 1591"/>
                  <a:gd name="T3" fmla="*/ 1140 h 1158"/>
                  <a:gd name="T4" fmla="*/ 1457 w 1591"/>
                  <a:gd name="T5" fmla="*/ 901 h 1158"/>
                  <a:gd name="T6" fmla="*/ 1591 w 1591"/>
                  <a:gd name="T7" fmla="*/ 18 h 1158"/>
                  <a:gd name="T8" fmla="*/ 1335 w 1591"/>
                  <a:gd name="T9" fmla="*/ 7 h 1158"/>
                  <a:gd name="T10" fmla="*/ 1251 w 1591"/>
                  <a:gd name="T11" fmla="*/ 506 h 1158"/>
                  <a:gd name="T12" fmla="*/ 1227 w 1591"/>
                  <a:gd name="T13" fmla="*/ 10 h 1158"/>
                  <a:gd name="T14" fmla="*/ 391 w 1591"/>
                  <a:gd name="T15" fmla="*/ 8 h 1158"/>
                  <a:gd name="T16" fmla="*/ 373 w 1591"/>
                  <a:gd name="T17" fmla="*/ 496 h 1158"/>
                  <a:gd name="T18" fmla="*/ 283 w 1591"/>
                  <a:gd name="T19" fmla="*/ 5 h 1158"/>
                  <a:gd name="T20" fmla="*/ 0 w 1591"/>
                  <a:gd name="T21" fmla="*/ 42 h 1158"/>
                  <a:gd name="T22" fmla="*/ 152 w 1591"/>
                  <a:gd name="T23" fmla="*/ 924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91" h="1158">
                    <a:moveTo>
                      <a:pt x="152" y="924"/>
                    </a:moveTo>
                    <a:cubicBezTo>
                      <a:pt x="305" y="1093"/>
                      <a:pt x="537" y="1154"/>
                      <a:pt x="758" y="1140"/>
                    </a:cubicBezTo>
                    <a:cubicBezTo>
                      <a:pt x="1009" y="1158"/>
                      <a:pt x="1282" y="1088"/>
                      <a:pt x="1457" y="901"/>
                    </a:cubicBezTo>
                    <a:cubicBezTo>
                      <a:pt x="1573" y="624"/>
                      <a:pt x="1588" y="315"/>
                      <a:pt x="1591" y="18"/>
                    </a:cubicBezTo>
                    <a:cubicBezTo>
                      <a:pt x="1505" y="17"/>
                      <a:pt x="1420" y="13"/>
                      <a:pt x="1335" y="7"/>
                    </a:cubicBezTo>
                    <a:cubicBezTo>
                      <a:pt x="1305" y="173"/>
                      <a:pt x="1286" y="341"/>
                      <a:pt x="1251" y="506"/>
                    </a:cubicBezTo>
                    <a:cubicBezTo>
                      <a:pt x="1236" y="341"/>
                      <a:pt x="1232" y="175"/>
                      <a:pt x="1227" y="10"/>
                    </a:cubicBezTo>
                    <a:cubicBezTo>
                      <a:pt x="949" y="5"/>
                      <a:pt x="670" y="11"/>
                      <a:pt x="391" y="8"/>
                    </a:cubicBezTo>
                    <a:cubicBezTo>
                      <a:pt x="390" y="171"/>
                      <a:pt x="398" y="335"/>
                      <a:pt x="373" y="496"/>
                    </a:cubicBezTo>
                    <a:cubicBezTo>
                      <a:pt x="334" y="334"/>
                      <a:pt x="316" y="168"/>
                      <a:pt x="283" y="5"/>
                    </a:cubicBezTo>
                    <a:cubicBezTo>
                      <a:pt x="187" y="10"/>
                      <a:pt x="88" y="0"/>
                      <a:pt x="0" y="42"/>
                    </a:cubicBezTo>
                    <a:cubicBezTo>
                      <a:pt x="53" y="335"/>
                      <a:pt x="17" y="650"/>
                      <a:pt x="152" y="9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" name="Freeform 102">
                <a:extLst>
                  <a:ext uri="{FF2B5EF4-FFF2-40B4-BE49-F238E27FC236}">
                    <a16:creationId xmlns:a16="http://schemas.microsoft.com/office/drawing/2014/main" id="{44819940-8E8A-8C4E-9538-C05742FBFCB6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5458" y="3638"/>
                <a:ext cx="364" cy="264"/>
              </a:xfrm>
              <a:custGeom>
                <a:avLst/>
                <a:gdLst>
                  <a:gd name="T0" fmla="*/ 152 w 1594"/>
                  <a:gd name="T1" fmla="*/ 918 h 1153"/>
                  <a:gd name="T2" fmla="*/ 759 w 1594"/>
                  <a:gd name="T3" fmla="*/ 1133 h 1153"/>
                  <a:gd name="T4" fmla="*/ 1466 w 1594"/>
                  <a:gd name="T5" fmla="*/ 868 h 1153"/>
                  <a:gd name="T6" fmla="*/ 1594 w 1594"/>
                  <a:gd name="T7" fmla="*/ 6 h 1153"/>
                  <a:gd name="T8" fmla="*/ 1311 w 1594"/>
                  <a:gd name="T9" fmla="*/ 20 h 1153"/>
                  <a:gd name="T10" fmla="*/ 1253 w 1594"/>
                  <a:gd name="T11" fmla="*/ 512 h 1153"/>
                  <a:gd name="T12" fmla="*/ 1231 w 1594"/>
                  <a:gd name="T13" fmla="*/ 6 h 1153"/>
                  <a:gd name="T14" fmla="*/ 397 w 1594"/>
                  <a:gd name="T15" fmla="*/ 4 h 1153"/>
                  <a:gd name="T16" fmla="*/ 370 w 1594"/>
                  <a:gd name="T17" fmla="*/ 507 h 1153"/>
                  <a:gd name="T18" fmla="*/ 284 w 1594"/>
                  <a:gd name="T19" fmla="*/ 8 h 1153"/>
                  <a:gd name="T20" fmla="*/ 0 w 1594"/>
                  <a:gd name="T21" fmla="*/ 9 h 1153"/>
                  <a:gd name="T22" fmla="*/ 152 w 1594"/>
                  <a:gd name="T23" fmla="*/ 918 h 1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94" h="1153">
                    <a:moveTo>
                      <a:pt x="152" y="918"/>
                    </a:moveTo>
                    <a:cubicBezTo>
                      <a:pt x="305" y="1085"/>
                      <a:pt x="538" y="1149"/>
                      <a:pt x="759" y="1133"/>
                    </a:cubicBezTo>
                    <a:cubicBezTo>
                      <a:pt x="1016" y="1153"/>
                      <a:pt x="1302" y="1078"/>
                      <a:pt x="1466" y="868"/>
                    </a:cubicBezTo>
                    <a:cubicBezTo>
                      <a:pt x="1575" y="597"/>
                      <a:pt x="1582" y="295"/>
                      <a:pt x="1594" y="6"/>
                    </a:cubicBezTo>
                    <a:cubicBezTo>
                      <a:pt x="1500" y="7"/>
                      <a:pt x="1405" y="8"/>
                      <a:pt x="1311" y="20"/>
                    </a:cubicBezTo>
                    <a:cubicBezTo>
                      <a:pt x="1319" y="186"/>
                      <a:pt x="1281" y="349"/>
                      <a:pt x="1253" y="512"/>
                    </a:cubicBezTo>
                    <a:cubicBezTo>
                      <a:pt x="1230" y="344"/>
                      <a:pt x="1236" y="175"/>
                      <a:pt x="1231" y="6"/>
                    </a:cubicBezTo>
                    <a:cubicBezTo>
                      <a:pt x="953" y="0"/>
                      <a:pt x="675" y="0"/>
                      <a:pt x="397" y="4"/>
                    </a:cubicBezTo>
                    <a:cubicBezTo>
                      <a:pt x="391" y="172"/>
                      <a:pt x="388" y="340"/>
                      <a:pt x="370" y="507"/>
                    </a:cubicBezTo>
                    <a:cubicBezTo>
                      <a:pt x="341" y="341"/>
                      <a:pt x="315" y="174"/>
                      <a:pt x="284" y="8"/>
                    </a:cubicBezTo>
                    <a:cubicBezTo>
                      <a:pt x="189" y="8"/>
                      <a:pt x="95" y="8"/>
                      <a:pt x="0" y="9"/>
                    </a:cubicBezTo>
                    <a:cubicBezTo>
                      <a:pt x="49" y="311"/>
                      <a:pt x="16" y="636"/>
                      <a:pt x="152" y="9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18" name="文字方塊 117">
            <a:extLst>
              <a:ext uri="{FF2B5EF4-FFF2-40B4-BE49-F238E27FC236}">
                <a16:creationId xmlns:a16="http://schemas.microsoft.com/office/drawing/2014/main" id="{8A89A278-2273-5747-AFD4-A95790DF7A75}"/>
              </a:ext>
            </a:extLst>
          </p:cNvPr>
          <p:cNvSpPr txBox="1"/>
          <p:nvPr/>
        </p:nvSpPr>
        <p:spPr>
          <a:xfrm>
            <a:off x="10712737" y="4285977"/>
            <a:ext cx="922214" cy="366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solidFill>
                  <a:schemeClr val="accent6">
                    <a:lumMod val="75000"/>
                  </a:schemeClr>
                </a:solidFill>
              </a:rPr>
              <a:t>ＰＰＴ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C368EFD7-9DF0-B44E-807A-6102D463F442}"/>
              </a:ext>
            </a:extLst>
          </p:cNvPr>
          <p:cNvSpPr/>
          <p:nvPr/>
        </p:nvSpPr>
        <p:spPr>
          <a:xfrm>
            <a:off x="1594598" y="1585653"/>
            <a:ext cx="1481111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8" name="橢圓 107">
            <a:extLst>
              <a:ext uri="{FF2B5EF4-FFF2-40B4-BE49-F238E27FC236}">
                <a16:creationId xmlns:a16="http://schemas.microsoft.com/office/drawing/2014/main" id="{C170E3FD-7F63-E34B-9999-131E148103C9}"/>
              </a:ext>
            </a:extLst>
          </p:cNvPr>
          <p:cNvSpPr/>
          <p:nvPr/>
        </p:nvSpPr>
        <p:spPr>
          <a:xfrm>
            <a:off x="4455069" y="1562678"/>
            <a:ext cx="1470717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9" name="橢圓 108">
            <a:extLst>
              <a:ext uri="{FF2B5EF4-FFF2-40B4-BE49-F238E27FC236}">
                <a16:creationId xmlns:a16="http://schemas.microsoft.com/office/drawing/2014/main" id="{D64B95BD-34AD-7042-8B52-E859E1081952}"/>
              </a:ext>
            </a:extLst>
          </p:cNvPr>
          <p:cNvSpPr/>
          <p:nvPr/>
        </p:nvSpPr>
        <p:spPr>
          <a:xfrm>
            <a:off x="408784" y="4346448"/>
            <a:ext cx="1479287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0" name="橢圓 109">
            <a:extLst>
              <a:ext uri="{FF2B5EF4-FFF2-40B4-BE49-F238E27FC236}">
                <a16:creationId xmlns:a16="http://schemas.microsoft.com/office/drawing/2014/main" id="{FF057E41-430F-EF4E-A83D-EE52B42EDEF1}"/>
              </a:ext>
            </a:extLst>
          </p:cNvPr>
          <p:cNvSpPr/>
          <p:nvPr/>
        </p:nvSpPr>
        <p:spPr>
          <a:xfrm>
            <a:off x="2805910" y="4346448"/>
            <a:ext cx="1449761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751B7F8D-52DD-B345-8C25-7BAC99ABBC73}"/>
              </a:ext>
            </a:extLst>
          </p:cNvPr>
          <p:cNvSpPr/>
          <p:nvPr/>
        </p:nvSpPr>
        <p:spPr>
          <a:xfrm>
            <a:off x="7655792" y="1537278"/>
            <a:ext cx="1441974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9" name="橢圓 118">
            <a:extLst>
              <a:ext uri="{FF2B5EF4-FFF2-40B4-BE49-F238E27FC236}">
                <a16:creationId xmlns:a16="http://schemas.microsoft.com/office/drawing/2014/main" id="{C81BB685-DA20-A743-B40E-4BE4E6771EBE}"/>
              </a:ext>
            </a:extLst>
          </p:cNvPr>
          <p:cNvSpPr/>
          <p:nvPr/>
        </p:nvSpPr>
        <p:spPr>
          <a:xfrm>
            <a:off x="7569154" y="4346448"/>
            <a:ext cx="1434055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0" name="橢圓 119">
            <a:extLst>
              <a:ext uri="{FF2B5EF4-FFF2-40B4-BE49-F238E27FC236}">
                <a16:creationId xmlns:a16="http://schemas.microsoft.com/office/drawing/2014/main" id="{FCD19C46-55F2-7B41-B228-5C9009340AFE}"/>
              </a:ext>
            </a:extLst>
          </p:cNvPr>
          <p:cNvSpPr/>
          <p:nvPr/>
        </p:nvSpPr>
        <p:spPr>
          <a:xfrm>
            <a:off x="5180056" y="4347885"/>
            <a:ext cx="1466966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1" name="橢圓 120">
            <a:extLst>
              <a:ext uri="{FF2B5EF4-FFF2-40B4-BE49-F238E27FC236}">
                <a16:creationId xmlns:a16="http://schemas.microsoft.com/office/drawing/2014/main" id="{6C2AF3C3-35AF-7C45-9519-9885776A62C6}"/>
              </a:ext>
            </a:extLst>
          </p:cNvPr>
          <p:cNvSpPr/>
          <p:nvPr/>
        </p:nvSpPr>
        <p:spPr>
          <a:xfrm>
            <a:off x="9665560" y="1573881"/>
            <a:ext cx="1452852" cy="145399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2115458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Google</a:t>
            </a:r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搜索熱度關鍵詞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8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60BA94C-009C-4206-8D06-1736D104F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8216" y="1467292"/>
            <a:ext cx="6559277" cy="4508190"/>
          </a:xfrm>
          <a:prstGeom prst="rect">
            <a:avLst/>
          </a:prstGeom>
        </p:spPr>
      </p:pic>
      <p:sp>
        <p:nvSpPr>
          <p:cNvPr id="3" name="語音泡泡: 矩形 2">
            <a:extLst>
              <a:ext uri="{FF2B5EF4-FFF2-40B4-BE49-F238E27FC236}">
                <a16:creationId xmlns:a16="http://schemas.microsoft.com/office/drawing/2014/main" id="{B6AF1C14-729F-47BB-84FD-40995881B30E}"/>
              </a:ext>
            </a:extLst>
          </p:cNvPr>
          <p:cNvSpPr/>
          <p:nvPr/>
        </p:nvSpPr>
        <p:spPr>
          <a:xfrm>
            <a:off x="5943598" y="1201478"/>
            <a:ext cx="1084521" cy="612648"/>
          </a:xfrm>
          <a:prstGeom prst="wedgeRectCallout">
            <a:avLst>
              <a:gd name="adj1" fmla="val 394"/>
              <a:gd name="adj2" fmla="val 85062"/>
            </a:avLst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Pytrend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81113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709A0089-F685-6945-9A9F-6B215C5057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6237369"/>
            <a:ext cx="2246457" cy="51101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6236649-7520-2E4F-8028-4FF0F9CA2906}"/>
              </a:ext>
            </a:extLst>
          </p:cNvPr>
          <p:cNvSpPr/>
          <p:nvPr/>
        </p:nvSpPr>
        <p:spPr>
          <a:xfrm>
            <a:off x="5068724" y="234835"/>
            <a:ext cx="7123276" cy="11133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BB83C6-F55C-D64B-9A62-868721066ADD}"/>
              </a:ext>
            </a:extLst>
          </p:cNvPr>
          <p:cNvSpPr/>
          <p:nvPr/>
        </p:nvSpPr>
        <p:spPr>
          <a:xfrm>
            <a:off x="6154048" y="402791"/>
            <a:ext cx="6077538" cy="71922"/>
          </a:xfrm>
          <a:prstGeom prst="rect">
            <a:avLst/>
          </a:prstGeom>
          <a:solidFill>
            <a:srgbClr val="3F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22225">
                <a:solidFill>
                  <a:schemeClr val="accent2"/>
                </a:solidFill>
                <a:prstDash val="solid"/>
              </a:ln>
              <a:solidFill>
                <a:srgbClr val="3F8FC7"/>
              </a:solidFill>
              <a:cs typeface="+mn-ea"/>
              <a:sym typeface="+mn-lt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E0E4223-3B00-5246-ACEB-E041818D914C}"/>
              </a:ext>
            </a:extLst>
          </p:cNvPr>
          <p:cNvSpPr txBox="1"/>
          <p:nvPr/>
        </p:nvSpPr>
        <p:spPr>
          <a:xfrm>
            <a:off x="130630" y="528171"/>
            <a:ext cx="8977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dirty="0">
                <a:solidFill>
                  <a:schemeClr val="accent6">
                    <a:lumMod val="75000"/>
                  </a:schemeClr>
                </a:solidFill>
                <a:latin typeface="+mn-ea"/>
              </a:rPr>
              <a:t>主題新聞摘要生成</a:t>
            </a:r>
          </a:p>
        </p:txBody>
      </p:sp>
      <p:sp>
        <p:nvSpPr>
          <p:cNvPr id="30" name="投影片編號版面配置區 1">
            <a:extLst>
              <a:ext uri="{FF2B5EF4-FFF2-40B4-BE49-F238E27FC236}">
                <a16:creationId xmlns:a16="http://schemas.microsoft.com/office/drawing/2014/main" id="{B295428A-DDB4-4CD6-B0B7-63010E2BBCF2}"/>
              </a:ext>
            </a:extLst>
          </p:cNvPr>
          <p:cNvSpPr txBox="1">
            <a:spLocks/>
          </p:cNvSpPr>
          <p:nvPr/>
        </p:nvSpPr>
        <p:spPr>
          <a:xfrm>
            <a:off x="9448800" y="6503761"/>
            <a:ext cx="2743200" cy="365125"/>
          </a:xfrm>
          <a:prstGeom prst="rect">
            <a:avLst/>
          </a:prstGeom>
          <a:ln>
            <a:noFill/>
          </a:ln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AA4E786F-588D-4932-A7B2-AE3451FA4ACA}" type="slidenum">
              <a:rPr lang="zh-CN" altLang="en-US" sz="1600" b="1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pPr algn="r"/>
              <a:t>9</a:t>
            </a:fld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49A4821-C10A-4AD4-8587-771815294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9985" y="1424762"/>
            <a:ext cx="7744434" cy="4382839"/>
          </a:xfrm>
          <a:prstGeom prst="rect">
            <a:avLst/>
          </a:prstGeom>
        </p:spPr>
      </p:pic>
      <p:sp>
        <p:nvSpPr>
          <p:cNvPr id="8" name="語音泡泡: 矩形 7">
            <a:extLst>
              <a:ext uri="{FF2B5EF4-FFF2-40B4-BE49-F238E27FC236}">
                <a16:creationId xmlns:a16="http://schemas.microsoft.com/office/drawing/2014/main" id="{7ABCD91C-9BD7-4525-8668-508BB37ABB13}"/>
              </a:ext>
            </a:extLst>
          </p:cNvPr>
          <p:cNvSpPr/>
          <p:nvPr/>
        </p:nvSpPr>
        <p:spPr>
          <a:xfrm>
            <a:off x="1137681" y="3157868"/>
            <a:ext cx="1084521" cy="612648"/>
          </a:xfrm>
          <a:prstGeom prst="wedgeRectCallout">
            <a:avLst>
              <a:gd name="adj1" fmla="val 48433"/>
              <a:gd name="adj2" fmla="val 102417"/>
            </a:avLst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TF-IDF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DFB4DB-2AB9-46DE-A7D7-36E5816CD975}"/>
              </a:ext>
            </a:extLst>
          </p:cNvPr>
          <p:cNvSpPr/>
          <p:nvPr/>
        </p:nvSpPr>
        <p:spPr>
          <a:xfrm>
            <a:off x="9877646" y="4710223"/>
            <a:ext cx="2115879" cy="2147777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新聞來源</a:t>
            </a:r>
            <a:endParaRPr lang="en-US" altLang="zh-TW" dirty="0">
              <a:solidFill>
                <a:schemeClr val="tx1"/>
              </a:solidFill>
            </a:endParaRP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Yahoo finance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Reuters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CNBC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Financial post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Fox business</a:t>
            </a:r>
          </a:p>
          <a:p>
            <a:pPr algn="ctr"/>
            <a:r>
              <a:rPr lang="en-US" altLang="zh-TW" dirty="0">
                <a:solidFill>
                  <a:schemeClr val="tx1"/>
                </a:solidFill>
              </a:rPr>
              <a:t>Motley fool</a:t>
            </a:r>
          </a:p>
          <a:p>
            <a:pPr algn="ctr"/>
            <a:endParaRPr lang="en-US" altLang="zh-TW" dirty="0">
              <a:solidFill>
                <a:schemeClr val="tx1"/>
              </a:solidFill>
            </a:endParaRPr>
          </a:p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536ECC-B88E-488B-B8F5-7A6A82B78B09}"/>
              </a:ext>
            </a:extLst>
          </p:cNvPr>
          <p:cNvSpPr/>
          <p:nvPr/>
        </p:nvSpPr>
        <p:spPr>
          <a:xfrm>
            <a:off x="8123274" y="1807534"/>
            <a:ext cx="712381" cy="4040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title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E652776-DED1-4FBD-98FD-D7D8405277E5}"/>
              </a:ext>
            </a:extLst>
          </p:cNvPr>
          <p:cNvSpPr/>
          <p:nvPr/>
        </p:nvSpPr>
        <p:spPr>
          <a:xfrm>
            <a:off x="8552120" y="4979580"/>
            <a:ext cx="712381" cy="4040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tx1"/>
                </a:solidFill>
              </a:rPr>
              <a:t>url</a:t>
            </a:r>
            <a:endParaRPr lang="en-US" altLang="zh-TW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344692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第一PPT，www.1ppt.com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q5kms5nq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2480</TotalTime>
  <Words>319</Words>
  <Application>Microsoft Office PowerPoint</Application>
  <PresentationFormat>寬螢幕</PresentationFormat>
  <Paragraphs>100</Paragraphs>
  <Slides>19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等线</vt:lpstr>
      <vt:lpstr>微軟正黑體</vt:lpstr>
      <vt:lpstr>微软雅黑</vt:lpstr>
      <vt:lpstr>Arial</vt:lpstr>
      <vt:lpstr>Calibri</vt:lpstr>
      <vt:lpstr>Open Sans</vt:lpstr>
      <vt:lpstr>第一PPT，www.1ppt.com</vt:lpstr>
      <vt:lpstr>自定义设计方案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鳥兒 鳥兒</cp:lastModifiedBy>
  <cp:revision>364</cp:revision>
  <dcterms:created xsi:type="dcterms:W3CDTF">2017-08-18T03:02:00Z</dcterms:created>
  <dcterms:modified xsi:type="dcterms:W3CDTF">2021-06-19T13:43:10Z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